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9"/>
  </p:notesMasterIdLst>
  <p:sldIdLst>
    <p:sldId id="256" r:id="rId2"/>
    <p:sldId id="258" r:id="rId3"/>
    <p:sldId id="265" r:id="rId4"/>
    <p:sldId id="259" r:id="rId5"/>
    <p:sldId id="261" r:id="rId6"/>
    <p:sldId id="260" r:id="rId7"/>
    <p:sldId id="257" r:id="rId8"/>
    <p:sldId id="273" r:id="rId9"/>
    <p:sldId id="263" r:id="rId10"/>
    <p:sldId id="262" r:id="rId11"/>
    <p:sldId id="266" r:id="rId12"/>
    <p:sldId id="269" r:id="rId13"/>
    <p:sldId id="275" r:id="rId14"/>
    <p:sldId id="267" r:id="rId15"/>
    <p:sldId id="268" r:id="rId16"/>
    <p:sldId id="270"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99"/>
    <a:srgbClr val="CD52D0"/>
    <a:srgbClr val="37BF8B"/>
    <a:srgbClr val="298F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60" autoAdjust="0"/>
    <p:restoredTop sz="66544" autoAdjust="0"/>
  </p:normalViewPr>
  <p:slideViewPr>
    <p:cSldViewPr snapToGrid="0">
      <p:cViewPr varScale="1">
        <p:scale>
          <a:sx n="72" d="100"/>
          <a:sy n="72" d="100"/>
        </p:scale>
        <p:origin x="1770" y="4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E6F99E-6174-4CA0-8A96-CD08CCAC3A50}" type="datetimeFigureOut">
              <a:rPr lang="en-NZ" smtClean="0"/>
              <a:t>11/10/2017</a:t>
            </a:fld>
            <a:endParaRPr lang="en-NZ"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A021E4-ACF0-4A57-99A0-069811ADB23A}" type="slidenum">
              <a:rPr lang="en-NZ" smtClean="0"/>
              <a:t>‹#›</a:t>
            </a:fld>
            <a:endParaRPr lang="en-NZ" dirty="0"/>
          </a:p>
        </p:txBody>
      </p:sp>
    </p:spTree>
    <p:extLst>
      <p:ext uri="{BB962C8B-B14F-4D97-AF65-F5344CB8AC3E}">
        <p14:creationId xmlns:p14="http://schemas.microsoft.com/office/powerpoint/2010/main" val="1655780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CA021E4-ACF0-4A57-99A0-069811ADB23A}" type="slidenum">
              <a:rPr lang="en-NZ" smtClean="0"/>
              <a:t>1</a:t>
            </a:fld>
            <a:endParaRPr lang="en-NZ" dirty="0"/>
          </a:p>
        </p:txBody>
      </p:sp>
    </p:spTree>
    <p:extLst>
      <p:ext uri="{BB962C8B-B14F-4D97-AF65-F5344CB8AC3E}">
        <p14:creationId xmlns:p14="http://schemas.microsoft.com/office/powerpoint/2010/main" val="1447428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CA021E4-ACF0-4A57-99A0-069811ADB23A}" type="slidenum">
              <a:rPr lang="en-NZ" smtClean="0"/>
              <a:t>12</a:t>
            </a:fld>
            <a:endParaRPr lang="en-NZ" dirty="0"/>
          </a:p>
        </p:txBody>
      </p:sp>
    </p:spTree>
    <p:extLst>
      <p:ext uri="{BB962C8B-B14F-4D97-AF65-F5344CB8AC3E}">
        <p14:creationId xmlns:p14="http://schemas.microsoft.com/office/powerpoint/2010/main" val="469536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CA021E4-ACF0-4A57-99A0-069811ADB23A}" type="slidenum">
              <a:rPr lang="en-NZ" smtClean="0"/>
              <a:t>13</a:t>
            </a:fld>
            <a:endParaRPr lang="en-NZ" dirty="0"/>
          </a:p>
        </p:txBody>
      </p:sp>
    </p:spTree>
    <p:extLst>
      <p:ext uri="{BB962C8B-B14F-4D97-AF65-F5344CB8AC3E}">
        <p14:creationId xmlns:p14="http://schemas.microsoft.com/office/powerpoint/2010/main" val="80867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CA021E4-ACF0-4A57-99A0-069811ADB23A}" type="slidenum">
              <a:rPr lang="en-NZ" smtClean="0"/>
              <a:t>14</a:t>
            </a:fld>
            <a:endParaRPr lang="en-NZ" dirty="0"/>
          </a:p>
        </p:txBody>
      </p:sp>
    </p:spTree>
    <p:extLst>
      <p:ext uri="{BB962C8B-B14F-4D97-AF65-F5344CB8AC3E}">
        <p14:creationId xmlns:p14="http://schemas.microsoft.com/office/powerpoint/2010/main" val="1226679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CA021E4-ACF0-4A57-99A0-069811ADB23A}" type="slidenum">
              <a:rPr lang="en-NZ" smtClean="0"/>
              <a:t>15</a:t>
            </a:fld>
            <a:endParaRPr lang="en-NZ" dirty="0"/>
          </a:p>
        </p:txBody>
      </p:sp>
    </p:spTree>
    <p:extLst>
      <p:ext uri="{BB962C8B-B14F-4D97-AF65-F5344CB8AC3E}">
        <p14:creationId xmlns:p14="http://schemas.microsoft.com/office/powerpoint/2010/main" val="1240503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CA021E4-ACF0-4A57-99A0-069811ADB23A}" type="slidenum">
              <a:rPr lang="en-NZ" smtClean="0"/>
              <a:t>16</a:t>
            </a:fld>
            <a:endParaRPr lang="en-NZ" dirty="0"/>
          </a:p>
        </p:txBody>
      </p:sp>
    </p:spTree>
    <p:extLst>
      <p:ext uri="{BB962C8B-B14F-4D97-AF65-F5344CB8AC3E}">
        <p14:creationId xmlns:p14="http://schemas.microsoft.com/office/powerpoint/2010/main" val="1014134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CA021E4-ACF0-4A57-99A0-069811ADB23A}" type="slidenum">
              <a:rPr lang="en-NZ" smtClean="0"/>
              <a:t>4</a:t>
            </a:fld>
            <a:endParaRPr lang="en-NZ" dirty="0"/>
          </a:p>
        </p:txBody>
      </p:sp>
    </p:spTree>
    <p:extLst>
      <p:ext uri="{BB962C8B-B14F-4D97-AF65-F5344CB8AC3E}">
        <p14:creationId xmlns:p14="http://schemas.microsoft.com/office/powerpoint/2010/main" val="1840681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CA021E4-ACF0-4A57-99A0-069811ADB23A}" type="slidenum">
              <a:rPr lang="en-NZ" smtClean="0"/>
              <a:t>5</a:t>
            </a:fld>
            <a:endParaRPr lang="en-NZ" dirty="0"/>
          </a:p>
        </p:txBody>
      </p:sp>
    </p:spTree>
    <p:extLst>
      <p:ext uri="{BB962C8B-B14F-4D97-AF65-F5344CB8AC3E}">
        <p14:creationId xmlns:p14="http://schemas.microsoft.com/office/powerpoint/2010/main" val="251326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CA021E4-ACF0-4A57-99A0-069811ADB23A}" type="slidenum">
              <a:rPr lang="en-NZ" smtClean="0"/>
              <a:t>6</a:t>
            </a:fld>
            <a:endParaRPr lang="en-NZ" dirty="0"/>
          </a:p>
        </p:txBody>
      </p:sp>
    </p:spTree>
    <p:extLst>
      <p:ext uri="{BB962C8B-B14F-4D97-AF65-F5344CB8AC3E}">
        <p14:creationId xmlns:p14="http://schemas.microsoft.com/office/powerpoint/2010/main" val="972056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CA021E4-ACF0-4A57-99A0-069811ADB23A}" type="slidenum">
              <a:rPr lang="en-NZ" smtClean="0"/>
              <a:t>7</a:t>
            </a:fld>
            <a:endParaRPr lang="en-NZ" dirty="0"/>
          </a:p>
        </p:txBody>
      </p:sp>
    </p:spTree>
    <p:extLst>
      <p:ext uri="{BB962C8B-B14F-4D97-AF65-F5344CB8AC3E}">
        <p14:creationId xmlns:p14="http://schemas.microsoft.com/office/powerpoint/2010/main" val="2819282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CA021E4-ACF0-4A57-99A0-069811ADB23A}" type="slidenum">
              <a:rPr lang="en-NZ" smtClean="0"/>
              <a:t>8</a:t>
            </a:fld>
            <a:endParaRPr lang="en-NZ" dirty="0"/>
          </a:p>
        </p:txBody>
      </p:sp>
    </p:spTree>
    <p:extLst>
      <p:ext uri="{BB962C8B-B14F-4D97-AF65-F5344CB8AC3E}">
        <p14:creationId xmlns:p14="http://schemas.microsoft.com/office/powerpoint/2010/main" val="3890881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CA021E4-ACF0-4A57-99A0-069811ADB23A}" type="slidenum">
              <a:rPr lang="en-NZ" smtClean="0"/>
              <a:t>9</a:t>
            </a:fld>
            <a:endParaRPr lang="en-NZ" dirty="0"/>
          </a:p>
        </p:txBody>
      </p:sp>
    </p:spTree>
    <p:extLst>
      <p:ext uri="{BB962C8B-B14F-4D97-AF65-F5344CB8AC3E}">
        <p14:creationId xmlns:p14="http://schemas.microsoft.com/office/powerpoint/2010/main" val="2037361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 </a:t>
            </a:r>
            <a:endParaRPr lang="en-NZ" dirty="0"/>
          </a:p>
        </p:txBody>
      </p:sp>
      <p:sp>
        <p:nvSpPr>
          <p:cNvPr id="4" name="Slide Number Placeholder 3"/>
          <p:cNvSpPr>
            <a:spLocks noGrp="1"/>
          </p:cNvSpPr>
          <p:nvPr>
            <p:ph type="sldNum" sz="quarter" idx="10"/>
          </p:nvPr>
        </p:nvSpPr>
        <p:spPr/>
        <p:txBody>
          <a:bodyPr/>
          <a:lstStyle/>
          <a:p>
            <a:fld id="{BCA021E4-ACF0-4A57-99A0-069811ADB23A}" type="slidenum">
              <a:rPr lang="en-NZ" smtClean="0"/>
              <a:t>10</a:t>
            </a:fld>
            <a:endParaRPr lang="en-NZ" dirty="0"/>
          </a:p>
        </p:txBody>
      </p:sp>
    </p:spTree>
    <p:extLst>
      <p:ext uri="{BB962C8B-B14F-4D97-AF65-F5344CB8AC3E}">
        <p14:creationId xmlns:p14="http://schemas.microsoft.com/office/powerpoint/2010/main" val="532205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CA021E4-ACF0-4A57-99A0-069811ADB23A}" type="slidenum">
              <a:rPr lang="en-NZ" smtClean="0"/>
              <a:t>11</a:t>
            </a:fld>
            <a:endParaRPr lang="en-NZ" dirty="0"/>
          </a:p>
        </p:txBody>
      </p:sp>
    </p:spTree>
    <p:extLst>
      <p:ext uri="{BB962C8B-B14F-4D97-AF65-F5344CB8AC3E}">
        <p14:creationId xmlns:p14="http://schemas.microsoft.com/office/powerpoint/2010/main" val="444344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836F0DD8-387C-458D-9402-79190AF847F9}" type="datetime1">
              <a:rPr lang="en-US" smtClean="0"/>
              <a:t>10/11/2017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7AA569-B309-4720-96B5-427A50769B53}" type="datetime1">
              <a:rPr lang="en-US" smtClean="0"/>
              <a:t>10/11/2017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2B67B9-D3AF-4B46-8808-86AB41970575}" type="datetime1">
              <a:rPr lang="en-US" smtClean="0"/>
              <a:t>10/11/2017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FB6110-3A2F-4BB7-9A84-E80A351B34C8}" type="datetime1">
              <a:rPr lang="en-US" smtClean="0"/>
              <a:t>10/11/2017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C2B3F7-23DA-4611-89C7-2C0C9080D5A2}" type="datetime1">
              <a:rPr lang="en-US" smtClean="0"/>
              <a:t>10/11/2017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4F650DB-90D4-470B-B6C2-F4BA373FBA24}" type="datetime1">
              <a:rPr lang="en-US" smtClean="0"/>
              <a:t>10/11/2017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0FF60C-7108-40E2-8499-BEB8F300AD5B}" type="datetime1">
              <a:rPr lang="en-US" smtClean="0"/>
              <a:t>10/11/2017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3B4DCF-75A6-4D58-9112-8091EB3D26F6}" type="datetime1">
              <a:rPr lang="en-US" smtClean="0"/>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8237D6-D044-48F6-800B-719674271B1F}" type="datetime1">
              <a:rPr lang="en-US" smtClean="0"/>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81F858-3784-4024-8DB7-B50E7740EDFB}" type="datetime1">
              <a:rPr lang="en-US" smtClean="0"/>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4ED460-BF6B-4B38-A928-A637887DCED1}" type="datetime1">
              <a:rPr lang="en-US" smtClean="0"/>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79C6D1-72F2-4F26-AC8A-4EB7CC09D9EB}" type="datetime1">
              <a:rPr lang="en-US" smtClean="0"/>
              <a:t>10/11/2017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6B252A-4A9F-41A5-896F-E8C4FF510228}" type="datetime1">
              <a:rPr lang="en-US" smtClean="0"/>
              <a:t>10/11/2017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4DB62CE-F4E3-491C-B8EE-9CBBC0A715B1}" type="datetime1">
              <a:rPr lang="en-US" smtClean="0"/>
              <a:t>10/11/2017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FAB2D1-BAB8-4182-9A18-8FC99B0B28C6}" type="datetime1">
              <a:rPr lang="en-US" smtClean="0"/>
              <a:t>10/11/2017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421D59-2288-46E8-BDC8-76F938F19C77}" type="datetime1">
              <a:rPr lang="en-US" smtClean="0"/>
              <a:t>10/11/2017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D28923-F6CD-4F80-887E-34B89084D67F}" type="datetime1">
              <a:rPr lang="en-US" smtClean="0"/>
              <a:t>10/11/2017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CE6B592-18DC-42DA-B7CA-ED5C0DACFDBA}" type="datetime1">
              <a:rPr lang="en-US" smtClean="0"/>
              <a:t>10/11/2017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477078"/>
            <a:ext cx="8791575" cy="3124960"/>
          </a:xfrm>
        </p:spPr>
        <p:txBody>
          <a:bodyPr>
            <a:normAutofit fontScale="90000"/>
          </a:bodyPr>
          <a:lstStyle/>
          <a:p>
            <a:pPr algn="ctr"/>
            <a:r>
              <a:rPr lang="en-NZ" b="1" dirty="0" smtClean="0">
                <a:solidFill>
                  <a:srgbClr val="FF0000"/>
                </a:solidFill>
                <a:effectLst>
                  <a:outerShdw blurRad="38100" dist="38100" dir="2700000" algn="tl">
                    <a:srgbClr val="000000">
                      <a:alpha val="43137"/>
                    </a:srgbClr>
                  </a:outerShdw>
                </a:effectLst>
                <a:latin typeface="Comic Sans MS" panose="030F0702030302020204" pitchFamily="66" charset="0"/>
              </a:rPr>
              <a:t>   Commemoration of </a:t>
            </a:r>
            <a:br>
              <a:rPr lang="en-NZ" b="1" dirty="0" smtClean="0">
                <a:solidFill>
                  <a:srgbClr val="FF0000"/>
                </a:solidFill>
                <a:effectLst>
                  <a:outerShdw blurRad="38100" dist="38100" dir="2700000" algn="tl">
                    <a:srgbClr val="000000">
                      <a:alpha val="43137"/>
                    </a:srgbClr>
                  </a:outerShdw>
                </a:effectLst>
                <a:latin typeface="Comic Sans MS" panose="030F0702030302020204" pitchFamily="66" charset="0"/>
              </a:rPr>
            </a:br>
            <a:r>
              <a:rPr lang="en-NZ" b="1" dirty="0">
                <a:solidFill>
                  <a:srgbClr val="FF0000"/>
                </a:solidFill>
                <a:effectLst>
                  <a:outerShdw blurRad="38100" dist="38100" dir="2700000" algn="tl">
                    <a:srgbClr val="000000">
                      <a:alpha val="43137"/>
                    </a:srgbClr>
                  </a:outerShdw>
                </a:effectLst>
                <a:latin typeface="Comic Sans MS" panose="030F0702030302020204" pitchFamily="66" charset="0"/>
              </a:rPr>
              <a:t> </a:t>
            </a:r>
            <a:r>
              <a:rPr lang="en-NZ" b="1" dirty="0" smtClean="0">
                <a:solidFill>
                  <a:srgbClr val="FF0000"/>
                </a:solidFill>
                <a:effectLst>
                  <a:outerShdw blurRad="38100" dist="38100" dir="2700000" algn="tl">
                    <a:srgbClr val="000000">
                      <a:alpha val="43137"/>
                    </a:srgbClr>
                  </a:outerShdw>
                </a:effectLst>
                <a:latin typeface="Comic Sans MS" panose="030F0702030302020204" pitchFamily="66" charset="0"/>
              </a:rPr>
              <a:t>    The reformation</a:t>
            </a:r>
            <a:br>
              <a:rPr lang="en-NZ" b="1" dirty="0" smtClean="0">
                <a:solidFill>
                  <a:srgbClr val="FF0000"/>
                </a:solidFill>
                <a:effectLst>
                  <a:outerShdw blurRad="38100" dist="38100" dir="2700000" algn="tl">
                    <a:srgbClr val="000000">
                      <a:alpha val="43137"/>
                    </a:srgbClr>
                  </a:outerShdw>
                </a:effectLst>
                <a:latin typeface="Comic Sans MS" panose="030F0702030302020204" pitchFamily="66" charset="0"/>
              </a:rPr>
            </a:br>
            <a:r>
              <a:rPr lang="en-NZ"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br>
              <a:rPr lang="en-NZ" b="1" dirty="0" smtClean="0">
                <a:solidFill>
                  <a:srgbClr val="FF0000"/>
                </a:solidFill>
                <a:effectLst>
                  <a:outerShdw blurRad="38100" dist="38100" dir="2700000" algn="tl">
                    <a:srgbClr val="000000">
                      <a:alpha val="43137"/>
                    </a:srgbClr>
                  </a:outerShdw>
                </a:effectLst>
                <a:latin typeface="Comic Sans MS" panose="030F0702030302020204" pitchFamily="66" charset="0"/>
              </a:rPr>
            </a:br>
            <a:r>
              <a:rPr lang="en-NZ" b="1" dirty="0" smtClean="0">
                <a:solidFill>
                  <a:srgbClr val="FF0000"/>
                </a:solidFill>
                <a:effectLst>
                  <a:outerShdw blurRad="38100" dist="38100" dir="2700000" algn="tl">
                    <a:srgbClr val="000000">
                      <a:alpha val="43137"/>
                    </a:srgbClr>
                  </a:outerShdw>
                </a:effectLst>
                <a:latin typeface="Comic Sans MS" panose="030F0702030302020204" pitchFamily="66" charset="0"/>
              </a:rPr>
              <a:t>Resource 1</a:t>
            </a:r>
            <a:r>
              <a:rPr lang="en-NZ" b="1" dirty="0">
                <a:solidFill>
                  <a:srgbClr val="FF0000"/>
                </a:solidFill>
                <a:effectLst>
                  <a:outerShdw blurRad="38100" dist="38100" dir="2700000" algn="tl">
                    <a:srgbClr val="000000">
                      <a:alpha val="43137"/>
                    </a:srgbClr>
                  </a:outerShdw>
                </a:effectLst>
                <a:latin typeface="Comic Sans MS" panose="030F0702030302020204" pitchFamily="66" charset="0"/>
              </a:rPr>
              <a:t/>
            </a:r>
            <a:br>
              <a:rPr lang="en-NZ" b="1" dirty="0">
                <a:solidFill>
                  <a:srgbClr val="FF0000"/>
                </a:solidFill>
                <a:effectLst>
                  <a:outerShdw blurRad="38100" dist="38100" dir="2700000" algn="tl">
                    <a:srgbClr val="000000">
                      <a:alpha val="43137"/>
                    </a:srgbClr>
                  </a:outerShdw>
                </a:effectLst>
                <a:latin typeface="Comic Sans MS" panose="030F0702030302020204" pitchFamily="66" charset="0"/>
              </a:rPr>
            </a:br>
            <a:endParaRPr lang="en-NZ"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3" name="Subtitle 2"/>
          <p:cNvSpPr>
            <a:spLocks noGrp="1"/>
          </p:cNvSpPr>
          <p:nvPr>
            <p:ph type="subTitle" idx="1"/>
          </p:nvPr>
        </p:nvSpPr>
        <p:spPr/>
        <p:txBody>
          <a:bodyPr>
            <a:normAutofit/>
          </a:bodyPr>
          <a:lstStyle/>
          <a:p>
            <a:r>
              <a:rPr lang="en-NZ" sz="48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500 Years of change</a:t>
            </a:r>
            <a:endParaRPr lang="en-NZ" sz="48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4" name="TextBox 3"/>
          <p:cNvSpPr txBox="1"/>
          <p:nvPr/>
        </p:nvSpPr>
        <p:spPr>
          <a:xfrm>
            <a:off x="11449319" y="6272011"/>
            <a:ext cx="296214" cy="369332"/>
          </a:xfrm>
          <a:prstGeom prst="rect">
            <a:avLst/>
          </a:prstGeom>
          <a:noFill/>
        </p:spPr>
        <p:txBody>
          <a:bodyPr wrap="square" rtlCol="0">
            <a:spAutoFit/>
          </a:bodyPr>
          <a:lstStyle/>
          <a:p>
            <a:r>
              <a:rPr lang="en-NZ" b="1" dirty="0" smtClean="0"/>
              <a:t>1</a:t>
            </a:r>
            <a:endParaRPr lang="en-NZ" b="1" dirty="0"/>
          </a:p>
        </p:txBody>
      </p:sp>
    </p:spTree>
    <p:extLst>
      <p:ext uri="{BB962C8B-B14F-4D97-AF65-F5344CB8AC3E}">
        <p14:creationId xmlns:p14="http://schemas.microsoft.com/office/powerpoint/2010/main" val="39761109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127000"/>
            <a:ext cx="10310599" cy="1066800"/>
          </a:xfrm>
        </p:spPr>
        <p:txBody>
          <a:bodyPr>
            <a:normAutofit/>
          </a:bodyPr>
          <a:lstStyle/>
          <a:p>
            <a:r>
              <a:rPr lang="en-NZ" sz="4000" b="1" cap="none" dirty="0" smtClean="0">
                <a:solidFill>
                  <a:srgbClr val="FF0000"/>
                </a:solidFill>
                <a:effectLst>
                  <a:outerShdw blurRad="38100" dist="38100" dir="2700000" algn="tl">
                    <a:srgbClr val="000000">
                      <a:alpha val="43137"/>
                    </a:srgbClr>
                  </a:outerShdw>
                </a:effectLst>
                <a:latin typeface="Comic Sans MS" panose="030F0702030302020204" pitchFamily="66" charset="0"/>
              </a:rPr>
              <a:t>  The Spread of the Reformation</a:t>
            </a:r>
            <a:endParaRPr lang="en-NZ" sz="4000" dirty="0"/>
          </a:p>
        </p:txBody>
      </p:sp>
      <p:sp>
        <p:nvSpPr>
          <p:cNvPr id="3" name="Content Placeholder 2"/>
          <p:cNvSpPr>
            <a:spLocks noGrp="1"/>
          </p:cNvSpPr>
          <p:nvPr>
            <p:ph sz="half" idx="1"/>
          </p:nvPr>
        </p:nvSpPr>
        <p:spPr>
          <a:xfrm>
            <a:off x="274320" y="1036320"/>
            <a:ext cx="5745479" cy="5173980"/>
          </a:xfrm>
        </p:spPr>
        <p:txBody>
          <a:bodyPr>
            <a:noAutofit/>
          </a:bodyPr>
          <a:lstStyle/>
          <a:p>
            <a:r>
              <a:rPr lang="en-NZ"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Other people began to preach their versions of how the Christian Church should be run </a:t>
            </a:r>
          </a:p>
          <a:p>
            <a:r>
              <a:rPr lang="en-NZ" sz="2800" b="1" dirty="0" smtClean="0">
                <a:effectLst>
                  <a:outerShdw blurRad="38100" dist="38100" dir="2700000" algn="tl">
                    <a:srgbClr val="000000">
                      <a:alpha val="43137"/>
                    </a:srgbClr>
                  </a:outerShdw>
                </a:effectLst>
                <a:latin typeface="Comic Sans MS" panose="030F0702030302020204" pitchFamily="66" charset="0"/>
              </a:rPr>
              <a:t>These teachings spread quickly throughout Europe.</a:t>
            </a:r>
          </a:p>
          <a:p>
            <a:r>
              <a:rPr lang="en-NZ"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What new invention had occurred in the 15</a:t>
            </a:r>
            <a:r>
              <a:rPr lang="en-NZ" sz="2800" b="1" baseline="30000" dirty="0" smtClean="0">
                <a:solidFill>
                  <a:srgbClr val="FFFF00"/>
                </a:solidFill>
                <a:effectLst>
                  <a:outerShdw blurRad="38100" dist="38100" dir="2700000" algn="tl">
                    <a:srgbClr val="000000">
                      <a:alpha val="43137"/>
                    </a:srgbClr>
                  </a:outerShdw>
                </a:effectLst>
                <a:latin typeface="Comic Sans MS" panose="030F0702030302020204" pitchFamily="66" charset="0"/>
              </a:rPr>
              <a:t>th</a:t>
            </a:r>
            <a:r>
              <a:rPr lang="en-NZ"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 century (c 1440) that helped spread these messages?</a:t>
            </a:r>
          </a:p>
        </p:txBody>
      </p:sp>
      <p:sp>
        <p:nvSpPr>
          <p:cNvPr id="7" name="Content Placeholder 6"/>
          <p:cNvSpPr>
            <a:spLocks noGrp="1"/>
          </p:cNvSpPr>
          <p:nvPr>
            <p:ph sz="half" idx="2"/>
          </p:nvPr>
        </p:nvSpPr>
        <p:spPr>
          <a:xfrm>
            <a:off x="6019799" y="901700"/>
            <a:ext cx="5648325" cy="5537200"/>
          </a:xfrm>
        </p:spPr>
        <p:txBody>
          <a:bodyPr>
            <a:normAutofit/>
          </a:bodyPr>
          <a:lstStyle/>
          <a:p>
            <a:pPr marL="0" indent="0">
              <a:buNone/>
            </a:pPr>
            <a:r>
              <a:rPr lang="en-NZ" sz="3200" b="1" dirty="0" smtClean="0">
                <a:solidFill>
                  <a:schemeClr val="bg2">
                    <a:lumMod val="75000"/>
                  </a:schemeClr>
                </a:solidFill>
                <a:effectLst>
                  <a:outerShdw blurRad="38100" dist="38100" dir="2700000" algn="tl">
                    <a:srgbClr val="000000">
                      <a:alpha val="43137"/>
                    </a:srgbClr>
                  </a:outerShdw>
                </a:effectLst>
                <a:latin typeface="Comic Sans MS" panose="030F0702030302020204" pitchFamily="66" charset="0"/>
              </a:rPr>
              <a:t>   The </a:t>
            </a:r>
            <a:r>
              <a:rPr lang="en-NZ" sz="3200" b="1" dirty="0">
                <a:solidFill>
                  <a:schemeClr val="bg2">
                    <a:lumMod val="75000"/>
                  </a:schemeClr>
                </a:solidFill>
                <a:effectLst>
                  <a:outerShdw blurRad="38100" dist="38100" dir="2700000" algn="tl">
                    <a:srgbClr val="000000">
                      <a:alpha val="43137"/>
                    </a:srgbClr>
                  </a:outerShdw>
                </a:effectLst>
                <a:latin typeface="Comic Sans MS" panose="030F0702030302020204" pitchFamily="66" charset="0"/>
              </a:rPr>
              <a:t>invention of </a:t>
            </a:r>
            <a:r>
              <a:rPr lang="en-NZ" sz="3200" b="1" dirty="0" smtClean="0">
                <a:solidFill>
                  <a:schemeClr val="bg2">
                    <a:lumMod val="75000"/>
                  </a:schemeClr>
                </a:solidFill>
                <a:effectLst>
                  <a:outerShdw blurRad="38100" dist="38100" dir="2700000" algn="tl">
                    <a:srgbClr val="000000">
                      <a:alpha val="43137"/>
                    </a:srgbClr>
                  </a:outerShdw>
                </a:effectLst>
                <a:latin typeface="Comic Sans MS" panose="030F0702030302020204" pitchFamily="66" charset="0"/>
              </a:rPr>
              <a:t>the   </a:t>
            </a:r>
            <a:endParaRPr lang="en-NZ" sz="28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a:p>
            <a:pPr marL="0" indent="0">
              <a:buNone/>
            </a:pPr>
            <a:r>
              <a:rPr lang="en-NZ" dirty="0"/>
              <a:t> </a:t>
            </a:r>
            <a:r>
              <a:rPr lang="en-NZ" dirty="0" smtClean="0"/>
              <a:t>           </a:t>
            </a:r>
            <a:r>
              <a:rPr lang="en-NZ" sz="3200" b="1" dirty="0" smtClean="0">
                <a:solidFill>
                  <a:schemeClr val="bg2">
                    <a:lumMod val="75000"/>
                  </a:schemeClr>
                </a:solidFill>
                <a:effectLst>
                  <a:outerShdw blurRad="38100" dist="38100" dir="2700000" algn="tl">
                    <a:srgbClr val="000000">
                      <a:alpha val="43137"/>
                    </a:srgbClr>
                  </a:outerShdw>
                </a:effectLst>
                <a:latin typeface="Comic Sans MS" panose="030F0702030302020204" pitchFamily="66" charset="0"/>
              </a:rPr>
              <a:t>Printing </a:t>
            </a:r>
            <a:r>
              <a:rPr lang="en-NZ" sz="3200" b="1" dirty="0">
                <a:solidFill>
                  <a:schemeClr val="bg2">
                    <a:lumMod val="75000"/>
                  </a:schemeClr>
                </a:solidFill>
                <a:effectLst>
                  <a:outerShdw blurRad="38100" dist="38100" dir="2700000" algn="tl">
                    <a:srgbClr val="000000">
                      <a:alpha val="43137"/>
                    </a:srgbClr>
                  </a:outerShdw>
                </a:effectLst>
                <a:latin typeface="Comic Sans MS" panose="030F0702030302020204" pitchFamily="66" charset="0"/>
              </a:rPr>
              <a:t>Press </a:t>
            </a:r>
          </a:p>
          <a:p>
            <a:pPr marL="0" indent="0">
              <a:buNone/>
            </a:pPr>
            <a:endParaRPr lang="en-NZ" dirty="0"/>
          </a:p>
        </p:txBody>
      </p:sp>
      <p:pic>
        <p:nvPicPr>
          <p:cNvPr id="8" name="Picture 7" descr="Related image"/>
          <p:cNvPicPr/>
          <p:nvPr/>
        </p:nvPicPr>
        <p:blipFill rotWithShape="1">
          <a:blip r:embed="rId3">
            <a:extLst>
              <a:ext uri="{28A0092B-C50C-407E-A947-70E740481C1C}">
                <a14:useLocalDpi xmlns:a14="http://schemas.microsoft.com/office/drawing/2010/main" val="0"/>
              </a:ext>
            </a:extLst>
          </a:blip>
          <a:srcRect b="12711"/>
          <a:stretch/>
        </p:blipFill>
        <p:spPr bwMode="auto">
          <a:xfrm>
            <a:off x="6019799" y="2374900"/>
            <a:ext cx="6165824" cy="3913257"/>
          </a:xfrm>
          <a:prstGeom prst="rect">
            <a:avLst/>
          </a:prstGeom>
          <a:noFill/>
          <a:ln>
            <a:noFill/>
          </a:ln>
        </p:spPr>
      </p:pic>
      <p:sp>
        <p:nvSpPr>
          <p:cNvPr id="9" name="TextBox 8"/>
          <p:cNvSpPr txBox="1"/>
          <p:nvPr/>
        </p:nvSpPr>
        <p:spPr>
          <a:xfrm>
            <a:off x="11376991" y="6236884"/>
            <a:ext cx="445815" cy="369332"/>
          </a:xfrm>
          <a:prstGeom prst="rect">
            <a:avLst/>
          </a:prstGeom>
          <a:noFill/>
        </p:spPr>
        <p:txBody>
          <a:bodyPr wrap="square" rtlCol="0">
            <a:spAutoFit/>
          </a:bodyPr>
          <a:lstStyle/>
          <a:p>
            <a:r>
              <a:rPr lang="en-NZ" b="1" dirty="0" smtClean="0"/>
              <a:t>10</a:t>
            </a:r>
            <a:endParaRPr lang="en-NZ" b="1" dirty="0"/>
          </a:p>
        </p:txBody>
      </p:sp>
    </p:spTree>
    <p:extLst>
      <p:ext uri="{BB962C8B-B14F-4D97-AF65-F5344CB8AC3E}">
        <p14:creationId xmlns:p14="http://schemas.microsoft.com/office/powerpoint/2010/main" val="331769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565" y="215900"/>
            <a:ext cx="11592665" cy="863600"/>
          </a:xfrm>
        </p:spPr>
        <p:txBody>
          <a:bodyPr>
            <a:normAutofit fontScale="90000"/>
          </a:bodyPr>
          <a:lstStyle/>
          <a:p>
            <a:r>
              <a:rPr lang="en-NZ" b="1" cap="none" dirty="0" smtClean="0">
                <a:solidFill>
                  <a:srgbClr val="FF0000"/>
                </a:solidFill>
                <a:effectLst>
                  <a:outerShdw blurRad="38100" dist="38100" dir="2700000" algn="tl">
                    <a:srgbClr val="000000">
                      <a:alpha val="43137"/>
                    </a:srgbClr>
                  </a:outerShdw>
                </a:effectLst>
                <a:latin typeface="Comic Sans MS" panose="030F0702030302020204" pitchFamily="66" charset="0"/>
              </a:rPr>
              <a:t>The </a:t>
            </a:r>
            <a:r>
              <a:rPr lang="en-NZ" b="1" cap="none" dirty="0">
                <a:solidFill>
                  <a:srgbClr val="FF0000"/>
                </a:solidFill>
                <a:effectLst>
                  <a:outerShdw blurRad="38100" dist="38100" dir="2700000" algn="tl">
                    <a:srgbClr val="000000">
                      <a:alpha val="43137"/>
                    </a:srgbClr>
                  </a:outerShdw>
                </a:effectLst>
                <a:latin typeface="Comic Sans MS" panose="030F0702030302020204" pitchFamily="66" charset="0"/>
              </a:rPr>
              <a:t>Catholic Church - The </a:t>
            </a:r>
            <a:r>
              <a:rPr lang="en-NZ" b="1" cap="none" dirty="0" smtClean="0">
                <a:solidFill>
                  <a:srgbClr val="FF0000"/>
                </a:solidFill>
                <a:effectLst>
                  <a:outerShdw blurRad="38100" dist="38100" dir="2700000" algn="tl">
                    <a:srgbClr val="000000">
                      <a:alpha val="43137"/>
                    </a:srgbClr>
                  </a:outerShdw>
                </a:effectLst>
                <a:latin typeface="Comic Sans MS" panose="030F0702030302020204" pitchFamily="66" charset="0"/>
              </a:rPr>
              <a:t>Catholic Counter Reformation</a:t>
            </a:r>
            <a:endParaRPr lang="en-NZ" dirty="0"/>
          </a:p>
        </p:txBody>
      </p:sp>
      <p:sp>
        <p:nvSpPr>
          <p:cNvPr id="3" name="Content Placeholder 2"/>
          <p:cNvSpPr>
            <a:spLocks noGrp="1"/>
          </p:cNvSpPr>
          <p:nvPr>
            <p:ph idx="1"/>
          </p:nvPr>
        </p:nvSpPr>
        <p:spPr>
          <a:xfrm>
            <a:off x="533400" y="1079500"/>
            <a:ext cx="6964680" cy="5504180"/>
          </a:xfrm>
        </p:spPr>
        <p:txBody>
          <a:bodyPr>
            <a:normAutofit fontScale="92500" lnSpcReduction="10000"/>
          </a:bodyPr>
          <a:lstStyle/>
          <a:p>
            <a:pPr marL="0" indent="0">
              <a:buNone/>
            </a:pPr>
            <a:r>
              <a:rPr lang="en-NZ"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Before all this happened, </a:t>
            </a:r>
            <a:r>
              <a:rPr lang="en-NZ" sz="2800" b="1" dirty="0" smtClean="0">
                <a:solidFill>
                  <a:srgbClr val="FF0000"/>
                </a:solidFill>
                <a:effectLst>
                  <a:outerShdw blurRad="38100" dist="38100" dir="2700000" algn="tl">
                    <a:srgbClr val="000000">
                      <a:alpha val="43137"/>
                    </a:srgbClr>
                  </a:outerShdw>
                </a:effectLst>
                <a:latin typeface="Comic Sans MS" panose="030F0702030302020204" pitchFamily="66" charset="0"/>
              </a:rPr>
              <a:t>Catholic Reformers </a:t>
            </a:r>
            <a:r>
              <a:rPr lang="en-NZ"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in the Middle Ages had been trying to bring about reforms in the Church by holding </a:t>
            </a:r>
            <a:r>
              <a:rPr lang="en-NZ" sz="2800" b="1" dirty="0" smtClean="0">
                <a:solidFill>
                  <a:srgbClr val="FF3399"/>
                </a:solidFill>
                <a:effectLst>
                  <a:outerShdw blurRad="38100" dist="38100" dir="2700000" algn="tl">
                    <a:srgbClr val="000000">
                      <a:alpha val="43137"/>
                    </a:srgbClr>
                  </a:outerShdw>
                </a:effectLst>
                <a:latin typeface="Comic Sans MS" panose="030F0702030302020204" pitchFamily="66" charset="0"/>
              </a:rPr>
              <a:t>Councils</a:t>
            </a:r>
          </a:p>
          <a:p>
            <a:r>
              <a:rPr lang="en-NZ"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After Luther, the </a:t>
            </a:r>
            <a:r>
              <a:rPr lang="en-NZ" sz="2800" b="1" dirty="0" smtClean="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Council of Trent</a:t>
            </a:r>
            <a:r>
              <a:rPr lang="en-NZ" sz="2800" b="1" dirty="0" smtClean="0">
                <a:solidFill>
                  <a:srgbClr val="FF3399"/>
                </a:solidFill>
                <a:effectLst>
                  <a:outerShdw blurRad="38100" dist="38100" dir="2700000" algn="tl">
                    <a:srgbClr val="000000">
                      <a:alpha val="43137"/>
                    </a:srgbClr>
                  </a:outerShdw>
                </a:effectLst>
                <a:latin typeface="Comic Sans MS" panose="030F0702030302020204" pitchFamily="66" charset="0"/>
              </a:rPr>
              <a:t> </a:t>
            </a:r>
            <a:r>
              <a:rPr lang="en-NZ"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(in Italy</a:t>
            </a:r>
            <a:r>
              <a:rPr lang="en-NZ" sz="2800"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NZ"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was </a:t>
            </a:r>
            <a:r>
              <a:rPr lang="en-NZ" sz="2800" b="1" dirty="0">
                <a:solidFill>
                  <a:srgbClr val="FFFF00"/>
                </a:solidFill>
                <a:effectLst>
                  <a:outerShdw blurRad="38100" dist="38100" dir="2700000" algn="tl">
                    <a:srgbClr val="000000">
                      <a:alpha val="43137"/>
                    </a:srgbClr>
                  </a:outerShdw>
                </a:effectLst>
                <a:latin typeface="Comic Sans MS" panose="030F0702030302020204" pitchFamily="66" charset="0"/>
              </a:rPr>
              <a:t>called in </a:t>
            </a:r>
            <a:r>
              <a:rPr lang="en-NZ" sz="2800" b="1" dirty="0" smtClean="0">
                <a:effectLst>
                  <a:outerShdw blurRad="38100" dist="38100" dir="2700000" algn="tl">
                    <a:srgbClr val="000000">
                      <a:alpha val="43137"/>
                    </a:srgbClr>
                  </a:outerShdw>
                </a:effectLst>
                <a:latin typeface="Comic Sans MS" panose="030F0702030302020204" pitchFamily="66" charset="0"/>
              </a:rPr>
              <a:t>1545</a:t>
            </a:r>
            <a:r>
              <a:rPr lang="en-NZ"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 bringing together heads of the Church</a:t>
            </a:r>
          </a:p>
          <a:p>
            <a:r>
              <a:rPr lang="en-NZ"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They met to:                           </a:t>
            </a:r>
            <a:r>
              <a:rPr lang="en-NZ" sz="2800" b="1" dirty="0" smtClean="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consider</a:t>
            </a:r>
            <a:r>
              <a:rPr lang="en-NZ"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 the questions of the Reformers                            </a:t>
            </a:r>
            <a:r>
              <a:rPr lang="en-NZ" sz="2800" b="1" dirty="0" smtClean="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reform</a:t>
            </a:r>
            <a:r>
              <a:rPr lang="en-NZ"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 certain aspects of the Church         </a:t>
            </a:r>
            <a:r>
              <a:rPr lang="en-NZ" sz="2800" b="1" dirty="0" smtClean="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clarify</a:t>
            </a:r>
            <a:r>
              <a:rPr lang="en-NZ"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 the doctrines of the Church </a:t>
            </a:r>
          </a:p>
        </p:txBody>
      </p:sp>
      <p:pic>
        <p:nvPicPr>
          <p:cNvPr id="4" name="Picture 3" descr="Related image"/>
          <p:cNvPicPr/>
          <p:nvPr/>
        </p:nvPicPr>
        <p:blipFill>
          <a:blip r:embed="rId3">
            <a:extLst>
              <a:ext uri="{28A0092B-C50C-407E-A947-70E740481C1C}">
                <a14:useLocalDpi xmlns:a14="http://schemas.microsoft.com/office/drawing/2010/main" val="0"/>
              </a:ext>
            </a:extLst>
          </a:blip>
          <a:srcRect/>
          <a:stretch>
            <a:fillRect/>
          </a:stretch>
        </p:blipFill>
        <p:spPr bwMode="auto">
          <a:xfrm>
            <a:off x="7156174" y="1079500"/>
            <a:ext cx="5035826" cy="3823804"/>
          </a:xfrm>
          <a:prstGeom prst="rect">
            <a:avLst/>
          </a:prstGeom>
          <a:noFill/>
          <a:ln>
            <a:noFill/>
          </a:ln>
        </p:spPr>
      </p:pic>
      <p:sp>
        <p:nvSpPr>
          <p:cNvPr id="6" name="TextBox 5"/>
          <p:cNvSpPr txBox="1"/>
          <p:nvPr/>
        </p:nvSpPr>
        <p:spPr>
          <a:xfrm>
            <a:off x="11423561" y="6248399"/>
            <a:ext cx="566669" cy="369332"/>
          </a:xfrm>
          <a:prstGeom prst="rect">
            <a:avLst/>
          </a:prstGeom>
          <a:noFill/>
        </p:spPr>
        <p:txBody>
          <a:bodyPr wrap="square" rtlCol="0">
            <a:spAutoFit/>
          </a:bodyPr>
          <a:lstStyle/>
          <a:p>
            <a:r>
              <a:rPr lang="en-NZ" b="1" dirty="0" smtClean="0"/>
              <a:t>11</a:t>
            </a:r>
            <a:endParaRPr lang="en-NZ" b="1" dirty="0"/>
          </a:p>
        </p:txBody>
      </p:sp>
    </p:spTree>
    <p:extLst>
      <p:ext uri="{BB962C8B-B14F-4D97-AF65-F5344CB8AC3E}">
        <p14:creationId xmlns:p14="http://schemas.microsoft.com/office/powerpoint/2010/main" val="235213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82880"/>
            <a:ext cx="9905998" cy="1203960"/>
          </a:xfrm>
        </p:spPr>
        <p:txBody>
          <a:bodyPr/>
          <a:lstStyle/>
          <a:p>
            <a:r>
              <a:rPr lang="en-NZ" b="1" cap="none" dirty="0" smtClean="0">
                <a:solidFill>
                  <a:srgbClr val="FF0000"/>
                </a:solidFill>
                <a:effectLst>
                  <a:outerShdw blurRad="38100" dist="38100" dir="2700000" algn="tl">
                    <a:srgbClr val="000000">
                      <a:alpha val="43137"/>
                    </a:srgbClr>
                  </a:outerShdw>
                </a:effectLst>
                <a:latin typeface="Comic Sans MS" panose="030F0702030302020204" pitchFamily="66" charset="0"/>
              </a:rPr>
              <a:t>The Reformation – New Christian churches</a:t>
            </a:r>
            <a:endParaRPr lang="en-NZ" dirty="0"/>
          </a:p>
        </p:txBody>
      </p:sp>
      <p:sp>
        <p:nvSpPr>
          <p:cNvPr id="3" name="Content Placeholder 2"/>
          <p:cNvSpPr>
            <a:spLocks noGrp="1"/>
          </p:cNvSpPr>
          <p:nvPr>
            <p:ph sz="half" idx="1"/>
          </p:nvPr>
        </p:nvSpPr>
        <p:spPr>
          <a:xfrm>
            <a:off x="198120" y="1188720"/>
            <a:ext cx="4358640" cy="4785360"/>
          </a:xfrm>
        </p:spPr>
        <p:txBody>
          <a:bodyPr>
            <a:normAutofit/>
          </a:bodyPr>
          <a:lstStyle/>
          <a:p>
            <a:r>
              <a:rPr lang="en-NZ"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Over time, Reformists preaching their ideas started up many new Protestant churches</a:t>
            </a:r>
          </a:p>
          <a:p>
            <a:r>
              <a:rPr lang="en-NZ"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In the past 500 years many people have joined these new ways of being Christian</a:t>
            </a:r>
            <a:endParaRPr lang="en-NZ" sz="2800" b="1"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pic>
        <p:nvPicPr>
          <p:cNvPr id="6" name="Content Placeholder 5" descr="Related image"/>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56760" y="1186414"/>
            <a:ext cx="7433944" cy="5574993"/>
          </a:xfrm>
          <a:prstGeom prst="rect">
            <a:avLst/>
          </a:prstGeom>
          <a:noFill/>
          <a:ln>
            <a:noFill/>
          </a:ln>
        </p:spPr>
      </p:pic>
      <p:sp>
        <p:nvSpPr>
          <p:cNvPr id="4" name="Slide Number Placeholder 3"/>
          <p:cNvSpPr>
            <a:spLocks noGrp="1"/>
          </p:cNvSpPr>
          <p:nvPr>
            <p:ph type="sldNum" sz="quarter" idx="12"/>
          </p:nvPr>
        </p:nvSpPr>
        <p:spPr>
          <a:xfrm>
            <a:off x="11047411" y="5974080"/>
            <a:ext cx="762516" cy="658540"/>
          </a:xfrm>
        </p:spPr>
        <p:txBody>
          <a:bodyPr/>
          <a:lstStyle/>
          <a:p>
            <a:fld id="{6D22F896-40B5-4ADD-8801-0D06FADFA095}" type="slidenum">
              <a:rPr lang="en-US" sz="1800" b="1" smtClean="0">
                <a:solidFill>
                  <a:schemeClr val="bg1"/>
                </a:solidFill>
              </a:rPr>
              <a:t>12</a:t>
            </a:fld>
            <a:endParaRPr lang="en-US" sz="1800" b="1" dirty="0">
              <a:solidFill>
                <a:schemeClr val="bg1"/>
              </a:solidFill>
            </a:endParaRPr>
          </a:p>
        </p:txBody>
      </p:sp>
    </p:spTree>
    <p:extLst>
      <p:ext uri="{BB962C8B-B14F-4D97-AF65-F5344CB8AC3E}">
        <p14:creationId xmlns:p14="http://schemas.microsoft.com/office/powerpoint/2010/main" val="54281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881" y="0"/>
            <a:ext cx="11256135" cy="1133341"/>
          </a:xfrm>
        </p:spPr>
        <p:txBody>
          <a:bodyPr/>
          <a:lstStyle/>
          <a:p>
            <a:pPr algn="ctr"/>
            <a:r>
              <a:rPr lang="en-NZ" b="1" cap="none" dirty="0">
                <a:solidFill>
                  <a:srgbClr val="FF0000"/>
                </a:solidFill>
                <a:effectLst>
                  <a:outerShdw blurRad="38100" dist="38100" dir="2700000" algn="tl">
                    <a:srgbClr val="000000">
                      <a:alpha val="43137"/>
                    </a:srgbClr>
                  </a:outerShdw>
                </a:effectLst>
                <a:latin typeface="Comic Sans MS" panose="030F0702030302020204" pitchFamily="66" charset="0"/>
              </a:rPr>
              <a:t>The Catholic </a:t>
            </a:r>
            <a:r>
              <a:rPr lang="en-NZ" b="1" cap="none" dirty="0" smtClean="0">
                <a:solidFill>
                  <a:srgbClr val="FF0000"/>
                </a:solidFill>
                <a:effectLst>
                  <a:outerShdw blurRad="38100" dist="38100" dir="2700000" algn="tl">
                    <a:srgbClr val="000000">
                      <a:alpha val="43137"/>
                    </a:srgbClr>
                  </a:outerShdw>
                </a:effectLst>
                <a:latin typeface="Comic Sans MS" panose="030F0702030302020204" pitchFamily="66" charset="0"/>
              </a:rPr>
              <a:t>Counter </a:t>
            </a:r>
            <a:r>
              <a:rPr lang="en-NZ" b="1" cap="none" dirty="0">
                <a:solidFill>
                  <a:srgbClr val="FF0000"/>
                </a:solidFill>
                <a:effectLst>
                  <a:outerShdw blurRad="38100" dist="38100" dir="2700000" algn="tl">
                    <a:srgbClr val="000000">
                      <a:alpha val="43137"/>
                    </a:srgbClr>
                  </a:outerShdw>
                </a:effectLst>
                <a:latin typeface="Comic Sans MS" panose="030F0702030302020204" pitchFamily="66" charset="0"/>
              </a:rPr>
              <a:t>Reformation</a:t>
            </a:r>
            <a:endParaRPr lang="en-NZ" dirty="0"/>
          </a:p>
        </p:txBody>
      </p:sp>
      <p:sp>
        <p:nvSpPr>
          <p:cNvPr id="3" name="Content Placeholder 2"/>
          <p:cNvSpPr>
            <a:spLocks noGrp="1"/>
          </p:cNvSpPr>
          <p:nvPr>
            <p:ph idx="1"/>
          </p:nvPr>
        </p:nvSpPr>
        <p:spPr>
          <a:xfrm>
            <a:off x="437882" y="1133341"/>
            <a:ext cx="5859888" cy="5318973"/>
          </a:xfrm>
        </p:spPr>
        <p:txBody>
          <a:bodyPr>
            <a:normAutofit fontScale="92500"/>
          </a:bodyPr>
          <a:lstStyle/>
          <a:p>
            <a:r>
              <a:rPr lang="en-NZ"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The </a:t>
            </a:r>
            <a:r>
              <a:rPr lang="en-NZ" sz="2800" b="1" dirty="0" smtClean="0">
                <a:solidFill>
                  <a:srgbClr val="FF0000"/>
                </a:solidFill>
                <a:effectLst>
                  <a:outerShdw blurRad="38100" dist="38100" dir="2700000" algn="tl">
                    <a:srgbClr val="000000">
                      <a:alpha val="43137"/>
                    </a:srgbClr>
                  </a:outerShdw>
                </a:effectLst>
                <a:latin typeface="Comic Sans MS" panose="030F0702030302020204" pitchFamily="66" charset="0"/>
              </a:rPr>
              <a:t>Council of Trent </a:t>
            </a:r>
            <a:r>
              <a:rPr lang="en-NZ"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began what became known as the </a:t>
            </a:r>
            <a:r>
              <a:rPr lang="en-NZ" sz="2800" b="1" dirty="0" smtClean="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Catholic </a:t>
            </a:r>
            <a:r>
              <a:rPr lang="en-NZ"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or</a:t>
            </a:r>
            <a:r>
              <a:rPr lang="en-NZ" sz="2800" b="1" dirty="0" smtClean="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 Counter Reformation</a:t>
            </a:r>
          </a:p>
          <a:p>
            <a:r>
              <a:rPr lang="en-NZ"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During this </a:t>
            </a:r>
            <a:r>
              <a:rPr lang="en-NZ" sz="2800" b="1" dirty="0" smtClean="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Counter Reformation </a:t>
            </a:r>
            <a:r>
              <a:rPr lang="en-NZ"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many changes were made to the way the Catholic Church was organised </a:t>
            </a:r>
          </a:p>
          <a:p>
            <a:r>
              <a:rPr lang="en-NZ" sz="2800" b="1" dirty="0">
                <a:solidFill>
                  <a:srgbClr val="FFFF00"/>
                </a:solidFill>
                <a:effectLst>
                  <a:outerShdw blurRad="38100" dist="38100" dir="2700000" algn="tl">
                    <a:srgbClr val="000000">
                      <a:alpha val="43137"/>
                    </a:srgbClr>
                  </a:outerShdw>
                </a:effectLst>
                <a:latin typeface="Comic Sans MS" panose="030F0702030302020204" pitchFamily="66" charset="0"/>
              </a:rPr>
              <a:t>The </a:t>
            </a:r>
            <a:r>
              <a:rPr lang="en-NZ" sz="2800" b="1" dirty="0" smtClean="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Catholic Counter </a:t>
            </a:r>
            <a:r>
              <a:rPr lang="en-NZ" sz="2800" b="1" dirty="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Reformation </a:t>
            </a:r>
            <a:r>
              <a:rPr lang="en-NZ" sz="2800" b="1" dirty="0">
                <a:solidFill>
                  <a:srgbClr val="FFFF00"/>
                </a:solidFill>
                <a:effectLst>
                  <a:outerShdw blurRad="38100" dist="38100" dir="2700000" algn="tl">
                    <a:srgbClr val="000000">
                      <a:alpha val="43137"/>
                    </a:srgbClr>
                  </a:outerShdw>
                </a:effectLst>
                <a:latin typeface="Comic Sans MS" panose="030F0702030302020204" pitchFamily="66" charset="0"/>
              </a:rPr>
              <a:t>ended at the close of the </a:t>
            </a:r>
            <a:r>
              <a:rPr lang="en-NZ" sz="2800" b="1" dirty="0">
                <a:effectLst>
                  <a:outerShdw blurRad="38100" dist="38100" dir="2700000" algn="tl">
                    <a:srgbClr val="000000">
                      <a:alpha val="43137"/>
                    </a:srgbClr>
                  </a:outerShdw>
                </a:effectLst>
                <a:latin typeface="Comic Sans MS" panose="030F0702030302020204" pitchFamily="66" charset="0"/>
              </a:rPr>
              <a:t>Thirty Years’ War </a:t>
            </a:r>
            <a:r>
              <a:rPr lang="en-NZ" sz="2800" b="1" dirty="0">
                <a:solidFill>
                  <a:srgbClr val="FFFF00"/>
                </a:solidFill>
                <a:effectLst>
                  <a:outerShdw blurRad="38100" dist="38100" dir="2700000" algn="tl">
                    <a:srgbClr val="000000">
                      <a:alpha val="43137"/>
                    </a:srgbClr>
                  </a:outerShdw>
                </a:effectLst>
                <a:latin typeface="Comic Sans MS" panose="030F0702030302020204" pitchFamily="66" charset="0"/>
              </a:rPr>
              <a:t>in </a:t>
            </a:r>
            <a:r>
              <a:rPr lang="en-NZ" sz="2800" b="1" dirty="0">
                <a:solidFill>
                  <a:srgbClr val="FF0000"/>
                </a:solidFill>
                <a:effectLst>
                  <a:outerShdw blurRad="38100" dist="38100" dir="2700000" algn="tl">
                    <a:srgbClr val="000000">
                      <a:alpha val="43137"/>
                    </a:srgbClr>
                  </a:outerShdw>
                </a:effectLst>
                <a:latin typeface="Comic Sans MS" panose="030F0702030302020204" pitchFamily="66" charset="0"/>
              </a:rPr>
              <a:t>1648</a:t>
            </a:r>
          </a:p>
          <a:p>
            <a:endParaRPr lang="en-NZ" sz="28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4" name="Slide Number Placeholder 3"/>
          <p:cNvSpPr>
            <a:spLocks noGrp="1"/>
          </p:cNvSpPr>
          <p:nvPr>
            <p:ph type="sldNum" sz="quarter" idx="12"/>
          </p:nvPr>
        </p:nvSpPr>
        <p:spPr>
          <a:xfrm>
            <a:off x="11395961" y="5484029"/>
            <a:ext cx="555633" cy="389460"/>
          </a:xfrm>
        </p:spPr>
        <p:txBody>
          <a:bodyPr/>
          <a:lstStyle/>
          <a:p>
            <a:endParaRPr lang="en-US" sz="1800" b="1" dirty="0">
              <a:solidFill>
                <a:schemeClr val="bg1"/>
              </a:solidFill>
            </a:endParaRP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799" y="993912"/>
            <a:ext cx="5793981" cy="58640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529390" y="6393036"/>
            <a:ext cx="530087" cy="369332"/>
          </a:xfrm>
          <a:prstGeom prst="rect">
            <a:avLst/>
          </a:prstGeom>
          <a:noFill/>
        </p:spPr>
        <p:txBody>
          <a:bodyPr wrap="square" rtlCol="0">
            <a:spAutoFit/>
          </a:bodyPr>
          <a:lstStyle/>
          <a:p>
            <a:r>
              <a:rPr lang="en-NZ" b="1" dirty="0" smtClean="0">
                <a:solidFill>
                  <a:schemeClr val="bg1"/>
                </a:solidFill>
              </a:rPr>
              <a:t>13</a:t>
            </a:r>
            <a:endParaRPr lang="en-NZ" b="1" dirty="0">
              <a:solidFill>
                <a:schemeClr val="bg1"/>
              </a:solidFill>
            </a:endParaRPr>
          </a:p>
        </p:txBody>
      </p:sp>
    </p:spTree>
    <p:extLst>
      <p:ext uri="{BB962C8B-B14F-4D97-AF65-F5344CB8AC3E}">
        <p14:creationId xmlns:p14="http://schemas.microsoft.com/office/powerpoint/2010/main" val="11163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080" y="228600"/>
            <a:ext cx="10026331" cy="746760"/>
          </a:xfrm>
        </p:spPr>
        <p:txBody>
          <a:bodyPr/>
          <a:lstStyle/>
          <a:p>
            <a:pPr algn="ctr"/>
            <a:r>
              <a:rPr lang="en-NZ" b="1" cap="none" dirty="0">
                <a:solidFill>
                  <a:srgbClr val="FF0000"/>
                </a:solidFill>
                <a:effectLst>
                  <a:outerShdw blurRad="38100" dist="38100" dir="2700000" algn="tl">
                    <a:srgbClr val="000000">
                      <a:alpha val="43137"/>
                    </a:srgbClr>
                  </a:outerShdw>
                </a:effectLst>
                <a:latin typeface="Comic Sans MS" panose="030F0702030302020204" pitchFamily="66" charset="0"/>
              </a:rPr>
              <a:t> </a:t>
            </a:r>
            <a:r>
              <a:rPr lang="en-NZ" b="1" cap="none" dirty="0" smtClean="0">
                <a:solidFill>
                  <a:srgbClr val="FF0000"/>
                </a:solidFill>
                <a:effectLst>
                  <a:outerShdw blurRad="38100" dist="38100" dir="2700000" algn="tl">
                    <a:srgbClr val="000000">
                      <a:alpha val="43137"/>
                    </a:srgbClr>
                  </a:outerShdw>
                </a:effectLst>
                <a:latin typeface="Comic Sans MS" panose="030F0702030302020204" pitchFamily="66" charset="0"/>
              </a:rPr>
              <a:t>THAT THEY MAY ALL BE ONE</a:t>
            </a:r>
            <a:endParaRPr lang="en-NZ" dirty="0"/>
          </a:p>
        </p:txBody>
      </p:sp>
      <p:sp>
        <p:nvSpPr>
          <p:cNvPr id="3" name="Content Placeholder 2"/>
          <p:cNvSpPr>
            <a:spLocks noGrp="1"/>
          </p:cNvSpPr>
          <p:nvPr>
            <p:ph idx="1"/>
          </p:nvPr>
        </p:nvSpPr>
        <p:spPr>
          <a:xfrm>
            <a:off x="614150" y="1203960"/>
            <a:ext cx="5771264" cy="5090160"/>
          </a:xfrm>
        </p:spPr>
        <p:txBody>
          <a:bodyPr>
            <a:normAutofit fontScale="92500"/>
          </a:bodyPr>
          <a:lstStyle/>
          <a:p>
            <a:r>
              <a:rPr lang="en-NZ" sz="3000" b="1" dirty="0" smtClean="0">
                <a:solidFill>
                  <a:srgbClr val="FFFF00"/>
                </a:solidFill>
                <a:effectLst>
                  <a:outerShdw blurRad="38100" dist="38100" dir="2700000" algn="tl">
                    <a:srgbClr val="000000">
                      <a:alpha val="43137"/>
                    </a:srgbClr>
                  </a:outerShdw>
                </a:effectLst>
                <a:latin typeface="Comic Sans MS" panose="030F0702030302020204" pitchFamily="66" charset="0"/>
              </a:rPr>
              <a:t>For the past fifty years the </a:t>
            </a:r>
            <a:r>
              <a:rPr lang="en-NZ" sz="3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Catholic Church </a:t>
            </a:r>
            <a:r>
              <a:rPr lang="en-NZ" sz="3000" b="1" dirty="0" smtClean="0">
                <a:solidFill>
                  <a:srgbClr val="FFFF00"/>
                </a:solidFill>
                <a:effectLst>
                  <a:outerShdw blurRad="38100" dist="38100" dir="2700000" algn="tl">
                    <a:srgbClr val="000000">
                      <a:alpha val="43137"/>
                    </a:srgbClr>
                  </a:outerShdw>
                </a:effectLst>
                <a:latin typeface="Comic Sans MS" panose="030F0702030302020204" pitchFamily="66" charset="0"/>
              </a:rPr>
              <a:t>and the </a:t>
            </a:r>
            <a:r>
              <a:rPr lang="en-NZ" sz="3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Lutheran Church </a:t>
            </a:r>
            <a:r>
              <a:rPr lang="en-NZ" sz="3000" b="1" dirty="0" smtClean="0">
                <a:solidFill>
                  <a:srgbClr val="FFFF00"/>
                </a:solidFill>
                <a:effectLst>
                  <a:outerShdw blurRad="38100" dist="38100" dir="2700000" algn="tl">
                    <a:srgbClr val="000000">
                      <a:alpha val="43137"/>
                    </a:srgbClr>
                  </a:outerShdw>
                </a:effectLst>
                <a:latin typeface="Comic Sans MS" panose="030F0702030302020204" pitchFamily="66" charset="0"/>
              </a:rPr>
              <a:t>have been working and talking together to overcome their differences and create a unity in Christ </a:t>
            </a:r>
          </a:p>
          <a:p>
            <a:r>
              <a:rPr lang="en-NZ" sz="3000" b="1" dirty="0" smtClean="0">
                <a:solidFill>
                  <a:srgbClr val="FFFF00"/>
                </a:solidFill>
                <a:effectLst>
                  <a:outerShdw blurRad="38100" dist="38100" dir="2700000" algn="tl">
                    <a:srgbClr val="000000">
                      <a:alpha val="43137"/>
                    </a:srgbClr>
                  </a:outerShdw>
                </a:effectLst>
                <a:latin typeface="Comic Sans MS" panose="030F0702030302020204" pitchFamily="66" charset="0"/>
              </a:rPr>
              <a:t>We realise that there </a:t>
            </a:r>
            <a:r>
              <a:rPr lang="en-NZ" sz="3000" b="1" dirty="0">
                <a:solidFill>
                  <a:srgbClr val="FFFF00"/>
                </a:solidFill>
                <a:effectLst>
                  <a:outerShdw blurRad="38100" dist="38100" dir="2700000" algn="tl">
                    <a:srgbClr val="000000">
                      <a:alpha val="43137"/>
                    </a:srgbClr>
                  </a:outerShdw>
                </a:effectLst>
                <a:latin typeface="Comic Sans MS" panose="030F0702030302020204" pitchFamily="66" charset="0"/>
              </a:rPr>
              <a:t>is more that </a:t>
            </a:r>
            <a:r>
              <a:rPr lang="en-NZ" sz="30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unites </a:t>
            </a:r>
            <a:r>
              <a:rPr lang="en-NZ" sz="3000" b="1" dirty="0" smtClean="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us</a:t>
            </a:r>
            <a:r>
              <a:rPr lang="en-NZ" sz="3000" b="1" dirty="0" smtClean="0">
                <a:solidFill>
                  <a:srgbClr val="FFFF00"/>
                </a:solidFill>
                <a:effectLst>
                  <a:outerShdw blurRad="38100" dist="38100" dir="2700000" algn="tl">
                    <a:srgbClr val="000000">
                      <a:alpha val="43137"/>
                    </a:srgbClr>
                  </a:outerShdw>
                </a:effectLst>
                <a:latin typeface="Comic Sans MS" panose="030F0702030302020204" pitchFamily="66" charset="0"/>
              </a:rPr>
              <a:t> than divides </a:t>
            </a:r>
            <a:r>
              <a:rPr lang="en-NZ" sz="3000" b="1" dirty="0">
                <a:solidFill>
                  <a:srgbClr val="FFFF00"/>
                </a:solidFill>
                <a:effectLst>
                  <a:outerShdw blurRad="38100" dist="38100" dir="2700000" algn="tl">
                    <a:srgbClr val="000000">
                      <a:alpha val="43137"/>
                    </a:srgbClr>
                  </a:outerShdw>
                </a:effectLst>
                <a:latin typeface="Comic Sans MS" panose="030F0702030302020204" pitchFamily="66" charset="0"/>
              </a:rPr>
              <a:t>us</a:t>
            </a:r>
          </a:p>
        </p:txBody>
      </p:sp>
      <p:pic>
        <p:nvPicPr>
          <p:cNvPr id="4" name="Picture 3" descr="Image result for lutheran churches"/>
          <p:cNvPicPr/>
          <p:nvPr/>
        </p:nvPicPr>
        <p:blipFill>
          <a:blip r:embed="rId3">
            <a:extLst>
              <a:ext uri="{28A0092B-C50C-407E-A947-70E740481C1C}">
                <a14:useLocalDpi xmlns:a14="http://schemas.microsoft.com/office/drawing/2010/main" val="0"/>
              </a:ext>
            </a:extLst>
          </a:blip>
          <a:srcRect/>
          <a:stretch>
            <a:fillRect/>
          </a:stretch>
        </p:blipFill>
        <p:spPr bwMode="auto">
          <a:xfrm>
            <a:off x="6235287" y="975360"/>
            <a:ext cx="5671057" cy="4526281"/>
          </a:xfrm>
          <a:prstGeom prst="rect">
            <a:avLst/>
          </a:prstGeom>
          <a:noFill/>
          <a:ln>
            <a:noFill/>
          </a:ln>
        </p:spPr>
      </p:pic>
      <p:sp>
        <p:nvSpPr>
          <p:cNvPr id="5" name="Slide Number Placeholder 4"/>
          <p:cNvSpPr>
            <a:spLocks noGrp="1"/>
          </p:cNvSpPr>
          <p:nvPr>
            <p:ph type="sldNum" sz="quarter" idx="12"/>
          </p:nvPr>
        </p:nvSpPr>
        <p:spPr>
          <a:xfrm>
            <a:off x="11047411" y="6053070"/>
            <a:ext cx="749637" cy="643944"/>
          </a:xfrm>
        </p:spPr>
        <p:txBody>
          <a:bodyPr/>
          <a:lstStyle/>
          <a:p>
            <a:fld id="{6D22F896-40B5-4ADD-8801-0D06FADFA095}" type="slidenum">
              <a:rPr lang="en-US" sz="1800" b="1" smtClean="0"/>
              <a:t>14</a:t>
            </a:fld>
            <a:endParaRPr lang="en-US" sz="1800" b="1" dirty="0"/>
          </a:p>
        </p:txBody>
      </p:sp>
      <p:sp>
        <p:nvSpPr>
          <p:cNvPr id="6" name="TextBox 5"/>
          <p:cNvSpPr txBox="1"/>
          <p:nvPr/>
        </p:nvSpPr>
        <p:spPr>
          <a:xfrm>
            <a:off x="2156347" y="5630316"/>
            <a:ext cx="8639032" cy="954107"/>
          </a:xfrm>
          <a:prstGeom prst="rect">
            <a:avLst/>
          </a:prstGeom>
          <a:noFill/>
        </p:spPr>
        <p:txBody>
          <a:bodyPr wrap="square" rtlCol="0">
            <a:spAutoFit/>
          </a:bodyPr>
          <a:lstStyle/>
          <a:p>
            <a:r>
              <a:rPr lang="en-NZ" sz="2800" b="1" dirty="0" smtClean="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I ask …..on behalf of all those who believe in me….. that they may all be one. </a:t>
            </a:r>
            <a:r>
              <a:rPr lang="en-NZ" sz="2400" b="1" dirty="0" smtClean="0">
                <a:solidFill>
                  <a:srgbClr val="FFFF00"/>
                </a:solidFill>
                <a:effectLst>
                  <a:outerShdw blurRad="38100" dist="38100" dir="2700000" algn="tl">
                    <a:srgbClr val="000000">
                      <a:alpha val="43137"/>
                    </a:srgbClr>
                  </a:outerShdw>
                </a:effectLst>
                <a:latin typeface="Comic Sans MS" panose="030F0702030302020204" pitchFamily="66" charset="0"/>
              </a:rPr>
              <a:t>John 17:20</a:t>
            </a:r>
            <a:endParaRPr lang="en-NZ" sz="2400" b="1"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
        <p:nvSpPr>
          <p:cNvPr id="7" name="TextBox 6"/>
          <p:cNvSpPr txBox="1"/>
          <p:nvPr/>
        </p:nvSpPr>
        <p:spPr>
          <a:xfrm>
            <a:off x="8004313" y="5114475"/>
            <a:ext cx="2040152" cy="369332"/>
          </a:xfrm>
          <a:prstGeom prst="rect">
            <a:avLst/>
          </a:prstGeom>
          <a:noFill/>
        </p:spPr>
        <p:txBody>
          <a:bodyPr wrap="square" rtlCol="0">
            <a:spAutoFit/>
          </a:bodyPr>
          <a:lstStyle/>
          <a:p>
            <a:r>
              <a:rPr lang="en-NZ" b="1" dirty="0" smtClean="0">
                <a:solidFill>
                  <a:schemeClr val="bg1"/>
                </a:solidFill>
                <a:latin typeface="Comic Sans MS" panose="030F0702030302020204" pitchFamily="66" charset="0"/>
              </a:rPr>
              <a:t>Lutheran Church</a:t>
            </a:r>
            <a:endParaRPr lang="en-NZ"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35781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44556"/>
            <a:ext cx="9905998" cy="981324"/>
          </a:xfrm>
        </p:spPr>
        <p:txBody>
          <a:bodyPr/>
          <a:lstStyle/>
          <a:p>
            <a:pPr algn="ctr"/>
            <a:r>
              <a:rPr lang="en-NZ" b="1" cap="none" dirty="0" smtClean="0">
                <a:solidFill>
                  <a:srgbClr val="FF0000"/>
                </a:solidFill>
                <a:effectLst>
                  <a:outerShdw blurRad="38100" dist="38100" dir="2700000" algn="tl">
                    <a:srgbClr val="000000">
                      <a:alpha val="43137"/>
                    </a:srgbClr>
                  </a:outerShdw>
                </a:effectLst>
                <a:latin typeface="Comic Sans MS" panose="030F0702030302020204" pitchFamily="66" charset="0"/>
              </a:rPr>
              <a:t>SEE HOW THEY LOVE ONE ANOTHER</a:t>
            </a:r>
            <a:endParaRPr lang="en-NZ" cap="none" dirty="0"/>
          </a:p>
        </p:txBody>
      </p:sp>
      <p:sp>
        <p:nvSpPr>
          <p:cNvPr id="3" name="Content Placeholder 2"/>
          <p:cNvSpPr>
            <a:spLocks noGrp="1"/>
          </p:cNvSpPr>
          <p:nvPr>
            <p:ph idx="1"/>
          </p:nvPr>
        </p:nvSpPr>
        <p:spPr>
          <a:xfrm>
            <a:off x="594360" y="1325880"/>
            <a:ext cx="5745480" cy="4815840"/>
          </a:xfrm>
        </p:spPr>
        <p:txBody>
          <a:bodyPr>
            <a:normAutofit/>
          </a:bodyPr>
          <a:lstStyle/>
          <a:p>
            <a:r>
              <a:rPr lang="en-NZ" sz="2800" b="1" dirty="0">
                <a:solidFill>
                  <a:srgbClr val="002060"/>
                </a:solidFill>
                <a:effectLst>
                  <a:outerShdw blurRad="38100" dist="38100" dir="2700000" algn="tl">
                    <a:srgbClr val="000000">
                      <a:alpha val="43137"/>
                    </a:srgbClr>
                  </a:outerShdw>
                </a:effectLst>
                <a:latin typeface="Comic Sans MS" panose="030F0702030302020204" pitchFamily="66" charset="0"/>
              </a:rPr>
              <a:t>People watching the early Christians said, ‘See how they love one another</a:t>
            </a:r>
            <a:r>
              <a:rPr lang="en-NZ" sz="2800" b="1" dirty="0" smtClean="0">
                <a:solidFill>
                  <a:srgbClr val="002060"/>
                </a:solidFill>
                <a:effectLst>
                  <a:outerShdw blurRad="38100" dist="38100" dir="2700000" algn="tl">
                    <a:srgbClr val="000000">
                      <a:alpha val="43137"/>
                    </a:srgbClr>
                  </a:outerShdw>
                </a:effectLst>
                <a:latin typeface="Comic Sans MS" panose="030F0702030302020204" pitchFamily="66" charset="0"/>
              </a:rPr>
              <a:t>!’</a:t>
            </a:r>
          </a:p>
          <a:p>
            <a:r>
              <a:rPr lang="en-NZ"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This is what we pray will   happen again with </a:t>
            </a:r>
            <a:r>
              <a:rPr lang="en-NZ" sz="2800" b="1" dirty="0" smtClean="0">
                <a:solidFill>
                  <a:srgbClr val="FF0000"/>
                </a:solidFill>
                <a:effectLst>
                  <a:outerShdw blurRad="38100" dist="38100" dir="2700000" algn="tl">
                    <a:srgbClr val="000000">
                      <a:alpha val="43137"/>
                    </a:srgbClr>
                  </a:outerShdw>
                </a:effectLst>
                <a:latin typeface="Comic Sans MS" panose="030F0702030302020204" pitchFamily="66" charset="0"/>
              </a:rPr>
              <a:t>all</a:t>
            </a:r>
            <a:r>
              <a:rPr lang="en-NZ"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 Christians loving one another  and being able to worship </a:t>
            </a:r>
            <a:r>
              <a:rPr lang="en-NZ" sz="2800" b="1" dirty="0" smtClean="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together</a:t>
            </a:r>
            <a:r>
              <a:rPr lang="en-NZ"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 </a:t>
            </a:r>
            <a:endParaRPr lang="en-NZ" sz="2800" b="1"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pic>
        <p:nvPicPr>
          <p:cNvPr id="4" name="Picture 3" descr="Related image"/>
          <p:cNvPicPr/>
          <p:nvPr/>
        </p:nvPicPr>
        <p:blipFill>
          <a:blip r:embed="rId3">
            <a:extLst>
              <a:ext uri="{28A0092B-C50C-407E-A947-70E740481C1C}">
                <a14:useLocalDpi xmlns:a14="http://schemas.microsoft.com/office/drawing/2010/main" val="0"/>
              </a:ext>
            </a:extLst>
          </a:blip>
          <a:srcRect/>
          <a:stretch>
            <a:fillRect/>
          </a:stretch>
        </p:blipFill>
        <p:spPr bwMode="auto">
          <a:xfrm>
            <a:off x="6461760" y="2027373"/>
            <a:ext cx="5622717" cy="4020867"/>
          </a:xfrm>
          <a:prstGeom prst="rect">
            <a:avLst/>
          </a:prstGeom>
          <a:noFill/>
          <a:ln>
            <a:noFill/>
          </a:ln>
        </p:spPr>
      </p:pic>
      <p:sp>
        <p:nvSpPr>
          <p:cNvPr id="5" name="Slide Number Placeholder 4"/>
          <p:cNvSpPr>
            <a:spLocks noGrp="1"/>
          </p:cNvSpPr>
          <p:nvPr>
            <p:ph type="sldNum" sz="quarter" idx="12"/>
          </p:nvPr>
        </p:nvSpPr>
        <p:spPr>
          <a:xfrm>
            <a:off x="11047411" y="6141720"/>
            <a:ext cx="646606" cy="362111"/>
          </a:xfrm>
        </p:spPr>
        <p:txBody>
          <a:bodyPr/>
          <a:lstStyle/>
          <a:p>
            <a:fld id="{6D22F896-40B5-4ADD-8801-0D06FADFA095}" type="slidenum">
              <a:rPr lang="en-US" sz="1800" b="1" smtClean="0"/>
              <a:t>15</a:t>
            </a:fld>
            <a:endParaRPr lang="en-US" sz="1800" b="1" dirty="0"/>
          </a:p>
        </p:txBody>
      </p:sp>
    </p:spTree>
    <p:extLst>
      <p:ext uri="{BB962C8B-B14F-4D97-AF65-F5344CB8AC3E}">
        <p14:creationId xmlns:p14="http://schemas.microsoft.com/office/powerpoint/2010/main" val="346881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404257"/>
          </a:xfrm>
        </p:spPr>
        <p:txBody>
          <a:bodyPr>
            <a:normAutofit/>
          </a:bodyPr>
          <a:lstStyle/>
          <a:p>
            <a:pPr algn="ctr"/>
            <a:r>
              <a:rPr lang="en-NZ" sz="4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Prayer for Christian unity</a:t>
            </a:r>
            <a:endParaRPr lang="en-NZ" sz="44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p:cNvSpPr>
            <a:spLocks noGrp="1"/>
          </p:cNvSpPr>
          <p:nvPr>
            <p:ph idx="1"/>
          </p:nvPr>
        </p:nvSpPr>
        <p:spPr>
          <a:xfrm>
            <a:off x="620486" y="1061358"/>
            <a:ext cx="10426926" cy="5522322"/>
          </a:xfrm>
        </p:spPr>
        <p:txBody>
          <a:bodyPr>
            <a:normAutofit lnSpcReduction="10000"/>
          </a:bodyPr>
          <a:lstStyle/>
          <a:p>
            <a:pPr marL="0" indent="0">
              <a:buNone/>
            </a:pPr>
            <a:r>
              <a:rPr lang="en-NZ" sz="3200" b="1" dirty="0" smtClean="0">
                <a:solidFill>
                  <a:srgbClr val="FF0000"/>
                </a:solidFill>
                <a:effectLst>
                  <a:outerShdw blurRad="38100" dist="38100" dir="2700000" algn="tl">
                    <a:srgbClr val="000000">
                      <a:alpha val="43137"/>
                    </a:srgbClr>
                  </a:outerShdw>
                </a:effectLst>
                <a:latin typeface="Comic Sans MS" panose="030F0702030302020204" pitchFamily="66" charset="0"/>
              </a:rPr>
              <a:t>Let us pray for the unity of Christians</a:t>
            </a:r>
          </a:p>
          <a:p>
            <a:pPr marL="0" indent="0">
              <a:buNone/>
            </a:pPr>
            <a:r>
              <a:rPr lang="en-NZ" sz="3200" b="1" dirty="0">
                <a:solidFill>
                  <a:srgbClr val="FFFF00"/>
                </a:solidFill>
                <a:effectLst>
                  <a:outerShdw blurRad="38100" dist="38100" dir="2700000" algn="tl">
                    <a:srgbClr val="000000">
                      <a:alpha val="43137"/>
                    </a:srgbClr>
                  </a:outerShdw>
                </a:effectLst>
                <a:latin typeface="Comic Sans MS" panose="030F0702030302020204" pitchFamily="66" charset="0"/>
              </a:rPr>
              <a:t>Lord Jesus Christ, at your Last Supper you prayed to the Father that all should be one. </a:t>
            </a:r>
            <a:r>
              <a:rPr lang="en-NZ" sz="3200" b="1" dirty="0" smtClean="0">
                <a:solidFill>
                  <a:srgbClr val="FFFF00"/>
                </a:solidFill>
                <a:effectLst>
                  <a:outerShdw blurRad="38100" dist="38100" dir="2700000" algn="tl">
                    <a:srgbClr val="000000">
                      <a:alpha val="43137"/>
                    </a:srgbClr>
                  </a:outerShdw>
                </a:effectLst>
                <a:latin typeface="Comic Sans MS" panose="030F0702030302020204" pitchFamily="66" charset="0"/>
              </a:rPr>
              <a:t>          Bring down </a:t>
            </a:r>
            <a:r>
              <a:rPr lang="en-NZ" sz="3200" b="1" dirty="0">
                <a:solidFill>
                  <a:srgbClr val="FFFF00"/>
                </a:solidFill>
                <a:effectLst>
                  <a:outerShdw blurRad="38100" dist="38100" dir="2700000" algn="tl">
                    <a:srgbClr val="000000">
                      <a:alpha val="43137"/>
                    </a:srgbClr>
                  </a:outerShdw>
                </a:effectLst>
                <a:latin typeface="Comic Sans MS" panose="030F0702030302020204" pitchFamily="66" charset="0"/>
              </a:rPr>
              <a:t>your Holy Spirit upon all </a:t>
            </a:r>
            <a:r>
              <a:rPr lang="en-NZ" sz="3200" b="1" dirty="0" smtClean="0">
                <a:solidFill>
                  <a:srgbClr val="FFFF00"/>
                </a:solidFill>
                <a:effectLst>
                  <a:outerShdw blurRad="38100" dist="38100" dir="2700000" algn="tl">
                    <a:srgbClr val="000000">
                      <a:alpha val="43137"/>
                    </a:srgbClr>
                  </a:outerShdw>
                </a:effectLst>
                <a:latin typeface="Comic Sans MS" panose="030F0702030302020204" pitchFamily="66" charset="0"/>
              </a:rPr>
              <a:t>of us,             your Christian followers, to lead us                              that we may serve you in unity.</a:t>
            </a:r>
          </a:p>
          <a:p>
            <a:pPr marL="0" indent="0">
              <a:buNone/>
            </a:pPr>
            <a:r>
              <a:rPr lang="en-NZ" sz="3200" b="1" dirty="0" smtClean="0">
                <a:solidFill>
                  <a:srgbClr val="FFFF00"/>
                </a:solidFill>
                <a:effectLst>
                  <a:outerShdw blurRad="38100" dist="38100" dir="2700000" algn="tl">
                    <a:srgbClr val="000000">
                      <a:alpha val="43137"/>
                    </a:srgbClr>
                  </a:outerShdw>
                </a:effectLst>
                <a:latin typeface="Comic Sans MS" panose="030F0702030302020204" pitchFamily="66" charset="0"/>
              </a:rPr>
              <a:t>Strengthen our </a:t>
            </a:r>
            <a:r>
              <a:rPr lang="en-NZ" sz="3200" b="1" dirty="0">
                <a:solidFill>
                  <a:srgbClr val="FFFF00"/>
                </a:solidFill>
                <a:effectLst>
                  <a:outerShdw blurRad="38100" dist="38100" dir="2700000" algn="tl">
                    <a:srgbClr val="000000">
                      <a:alpha val="43137"/>
                    </a:srgbClr>
                  </a:outerShdw>
                </a:effectLst>
                <a:latin typeface="Comic Sans MS" panose="030F0702030302020204" pitchFamily="66" charset="0"/>
              </a:rPr>
              <a:t>faith </a:t>
            </a:r>
            <a:r>
              <a:rPr lang="en-NZ" sz="3200" b="1" dirty="0" smtClean="0">
                <a:solidFill>
                  <a:srgbClr val="FFFF00"/>
                </a:solidFill>
                <a:effectLst>
                  <a:outerShdw blurRad="38100" dist="38100" dir="2700000" algn="tl">
                    <a:srgbClr val="000000">
                      <a:alpha val="43137"/>
                    </a:srgbClr>
                  </a:outerShdw>
                </a:effectLst>
                <a:latin typeface="Comic Sans MS" panose="030F0702030302020204" pitchFamily="66" charset="0"/>
              </a:rPr>
              <a:t>in you                        and help </a:t>
            </a:r>
            <a:r>
              <a:rPr lang="en-NZ" sz="3200" b="1" dirty="0">
                <a:solidFill>
                  <a:srgbClr val="FFFF00"/>
                </a:solidFill>
                <a:effectLst>
                  <a:outerShdw blurRad="38100" dist="38100" dir="2700000" algn="tl">
                    <a:srgbClr val="000000">
                      <a:alpha val="43137"/>
                    </a:srgbClr>
                  </a:outerShdw>
                </a:effectLst>
                <a:latin typeface="Comic Sans MS" panose="030F0702030302020204" pitchFamily="66" charset="0"/>
              </a:rPr>
              <a:t>us to </a:t>
            </a:r>
            <a:r>
              <a:rPr lang="en-NZ" sz="3200" b="1" dirty="0" smtClean="0">
                <a:solidFill>
                  <a:srgbClr val="FFFF00"/>
                </a:solidFill>
                <a:effectLst>
                  <a:outerShdw blurRad="38100" dist="38100" dir="2700000" algn="tl">
                    <a:srgbClr val="000000">
                      <a:alpha val="43137"/>
                    </a:srgbClr>
                  </a:outerShdw>
                </a:effectLst>
                <a:latin typeface="Comic Sans MS" panose="030F0702030302020204" pitchFamily="66" charset="0"/>
              </a:rPr>
              <a:t>love one </a:t>
            </a:r>
            <a:r>
              <a:rPr lang="en-NZ" sz="3200" b="1" dirty="0">
                <a:solidFill>
                  <a:srgbClr val="FFFF00"/>
                </a:solidFill>
                <a:effectLst>
                  <a:outerShdw blurRad="38100" dist="38100" dir="2700000" algn="tl">
                    <a:srgbClr val="000000">
                      <a:alpha val="43137"/>
                    </a:srgbClr>
                  </a:outerShdw>
                </a:effectLst>
                <a:latin typeface="Comic Sans MS" panose="030F0702030302020204" pitchFamily="66" charset="0"/>
              </a:rPr>
              <a:t>another </a:t>
            </a:r>
            <a:r>
              <a:rPr lang="en-NZ" sz="3200" b="1" dirty="0" smtClean="0">
                <a:solidFill>
                  <a:srgbClr val="FFFF00"/>
                </a:solidFill>
                <a:effectLst>
                  <a:outerShdw blurRad="38100" dist="38100" dir="2700000" algn="tl">
                    <a:srgbClr val="000000">
                      <a:alpha val="43137"/>
                    </a:srgbClr>
                  </a:outerShdw>
                </a:effectLst>
                <a:latin typeface="Comic Sans MS" panose="030F0702030302020204" pitchFamily="66" charset="0"/>
              </a:rPr>
              <a:t>                    as you love us.</a:t>
            </a:r>
            <a:endParaRPr lang="en-NZ" sz="3200" b="1"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16</a:t>
            </a:fld>
            <a:endParaRPr lang="en-US" dirty="0"/>
          </a:p>
        </p:txBody>
      </p:sp>
      <p:pic>
        <p:nvPicPr>
          <p:cNvPr id="5" name="Picture 4" descr="Related image"/>
          <p:cNvPicPr/>
          <p:nvPr/>
        </p:nvPicPr>
        <p:blipFill>
          <a:blip r:embed="rId3">
            <a:extLst>
              <a:ext uri="{28A0092B-C50C-407E-A947-70E740481C1C}">
                <a14:useLocalDpi xmlns:a14="http://schemas.microsoft.com/office/drawing/2010/main" val="0"/>
              </a:ext>
            </a:extLst>
          </a:blip>
          <a:srcRect/>
          <a:stretch>
            <a:fillRect/>
          </a:stretch>
        </p:blipFill>
        <p:spPr bwMode="auto">
          <a:xfrm>
            <a:off x="8343900" y="3549993"/>
            <a:ext cx="3848100" cy="3308007"/>
          </a:xfrm>
          <a:prstGeom prst="rect">
            <a:avLst/>
          </a:prstGeom>
          <a:noFill/>
          <a:ln>
            <a:noFill/>
          </a:ln>
        </p:spPr>
      </p:pic>
      <p:sp>
        <p:nvSpPr>
          <p:cNvPr id="6" name="TextBox 5"/>
          <p:cNvSpPr txBox="1"/>
          <p:nvPr/>
        </p:nvSpPr>
        <p:spPr>
          <a:xfrm>
            <a:off x="11487955" y="6387921"/>
            <a:ext cx="489397" cy="369332"/>
          </a:xfrm>
          <a:prstGeom prst="rect">
            <a:avLst/>
          </a:prstGeom>
          <a:noFill/>
        </p:spPr>
        <p:txBody>
          <a:bodyPr wrap="square" rtlCol="0">
            <a:spAutoFit/>
          </a:bodyPr>
          <a:lstStyle/>
          <a:p>
            <a:r>
              <a:rPr lang="en-NZ" b="1" dirty="0" smtClean="0">
                <a:solidFill>
                  <a:schemeClr val="bg1"/>
                </a:solidFill>
              </a:rPr>
              <a:t>16</a:t>
            </a:r>
            <a:endParaRPr lang="en-NZ" b="1" dirty="0">
              <a:solidFill>
                <a:schemeClr val="bg1"/>
              </a:solidFill>
            </a:endParaRPr>
          </a:p>
        </p:txBody>
      </p:sp>
    </p:spTree>
    <p:extLst>
      <p:ext uri="{BB962C8B-B14F-4D97-AF65-F5344CB8AC3E}">
        <p14:creationId xmlns:p14="http://schemas.microsoft.com/office/powerpoint/2010/main" val="2723110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172203"/>
            <a:ext cx="9905998" cy="949025"/>
          </a:xfrm>
        </p:spPr>
        <p:txBody>
          <a:bodyPr/>
          <a:lstStyle/>
          <a:p>
            <a:pPr algn="ctr"/>
            <a:r>
              <a:rPr lang="en-NZ" b="1" dirty="0">
                <a:solidFill>
                  <a:srgbClr val="FF0000"/>
                </a:solidFill>
                <a:effectLst>
                  <a:outerShdw blurRad="38100" dist="38100" dir="2700000" algn="tl">
                    <a:srgbClr val="000000">
                      <a:alpha val="43137"/>
                    </a:srgbClr>
                  </a:outerShdw>
                </a:effectLst>
                <a:latin typeface="Comic Sans MS" panose="030F0702030302020204" pitchFamily="66" charset="0"/>
              </a:rPr>
              <a:t>Prayer for Christian unity</a:t>
            </a:r>
            <a:endParaRPr lang="en-NZ" dirty="0"/>
          </a:p>
        </p:txBody>
      </p:sp>
      <p:sp>
        <p:nvSpPr>
          <p:cNvPr id="3" name="Content Placeholder 2"/>
          <p:cNvSpPr>
            <a:spLocks noGrp="1"/>
          </p:cNvSpPr>
          <p:nvPr>
            <p:ph idx="1"/>
          </p:nvPr>
        </p:nvSpPr>
        <p:spPr>
          <a:xfrm>
            <a:off x="914399" y="1121228"/>
            <a:ext cx="10597537" cy="5312229"/>
          </a:xfrm>
        </p:spPr>
        <p:txBody>
          <a:bodyPr>
            <a:normAutofit lnSpcReduction="10000"/>
          </a:bodyPr>
          <a:lstStyle/>
          <a:p>
            <a:pPr marL="0" indent="0">
              <a:buNone/>
            </a:pPr>
            <a:r>
              <a:rPr lang="en-NZ" sz="3200" b="1" dirty="0" smtClean="0">
                <a:solidFill>
                  <a:srgbClr val="FFFF00"/>
                </a:solidFill>
                <a:effectLst>
                  <a:outerShdw blurRad="38100" dist="38100" dir="2700000" algn="tl">
                    <a:srgbClr val="000000">
                      <a:alpha val="43137"/>
                    </a:srgbClr>
                  </a:outerShdw>
                </a:effectLst>
                <a:latin typeface="Comic Sans MS" panose="030F0702030302020204" pitchFamily="66" charset="0"/>
              </a:rPr>
              <a:t>We pray that God, our Creator, will strengthen us,                               Jesus, our gracious Saviour will guide us,                                             and that the love of the Holy Spirit will remain in our hearts, working through us,                            so that all Christians may grow                       in understanding and peace</a:t>
            </a:r>
            <a:r>
              <a:rPr lang="en-NZ" sz="3200"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NZ" sz="3200" b="1" dirty="0" smtClean="0">
                <a:solidFill>
                  <a:srgbClr val="FFFF00"/>
                </a:solidFill>
                <a:effectLst>
                  <a:outerShdw blurRad="38100" dist="38100" dir="2700000" algn="tl">
                    <a:srgbClr val="000000">
                      <a:alpha val="43137"/>
                    </a:srgbClr>
                  </a:outerShdw>
                </a:effectLst>
                <a:latin typeface="Comic Sans MS" panose="030F0702030302020204" pitchFamily="66" charset="0"/>
              </a:rPr>
              <a:t>                                       </a:t>
            </a:r>
          </a:p>
          <a:p>
            <a:pPr marL="0" indent="0">
              <a:buNone/>
            </a:pPr>
            <a:r>
              <a:rPr lang="en-NZ" sz="3200" b="1" dirty="0" smtClean="0">
                <a:solidFill>
                  <a:srgbClr val="FFFF00"/>
                </a:solidFill>
                <a:effectLst>
                  <a:outerShdw blurRad="38100" dist="38100" dir="2700000" algn="tl">
                    <a:srgbClr val="000000">
                      <a:alpha val="43137"/>
                    </a:srgbClr>
                  </a:outerShdw>
                </a:effectLst>
                <a:latin typeface="Comic Sans MS" panose="030F0702030302020204" pitchFamily="66" charset="0"/>
              </a:rPr>
              <a:t>We </a:t>
            </a:r>
            <a:r>
              <a:rPr lang="en-NZ" sz="3200" b="1" dirty="0">
                <a:solidFill>
                  <a:srgbClr val="FFFF00"/>
                </a:solidFill>
                <a:effectLst>
                  <a:outerShdw blurRad="38100" dist="38100" dir="2700000" algn="tl">
                    <a:srgbClr val="000000">
                      <a:alpha val="43137"/>
                    </a:srgbClr>
                  </a:outerShdw>
                </a:effectLst>
                <a:latin typeface="Comic Sans MS" panose="030F0702030302020204" pitchFamily="66" charset="0"/>
              </a:rPr>
              <a:t>ask this </a:t>
            </a:r>
            <a:r>
              <a:rPr lang="en-NZ" sz="3200" b="1" dirty="0" smtClean="0">
                <a:solidFill>
                  <a:srgbClr val="FFFF00"/>
                </a:solidFill>
                <a:effectLst>
                  <a:outerShdw blurRad="38100" dist="38100" dir="2700000" algn="tl">
                    <a:srgbClr val="000000">
                      <a:alpha val="43137"/>
                    </a:srgbClr>
                  </a:outerShdw>
                </a:effectLst>
                <a:latin typeface="Comic Sans MS" panose="030F0702030302020204" pitchFamily="66" charset="0"/>
              </a:rPr>
              <a:t>prayer in </a:t>
            </a:r>
            <a:r>
              <a:rPr lang="en-NZ" sz="3200" b="1" dirty="0">
                <a:solidFill>
                  <a:srgbClr val="FFFF00"/>
                </a:solidFill>
                <a:effectLst>
                  <a:outerShdw blurRad="38100" dist="38100" dir="2700000" algn="tl">
                    <a:srgbClr val="000000">
                      <a:alpha val="43137"/>
                    </a:srgbClr>
                  </a:outerShdw>
                </a:effectLst>
                <a:latin typeface="Comic Sans MS" panose="030F0702030302020204" pitchFamily="66" charset="0"/>
              </a:rPr>
              <a:t>the name of </a:t>
            </a:r>
            <a:r>
              <a:rPr lang="en-NZ" sz="3200" b="1" dirty="0" smtClean="0">
                <a:solidFill>
                  <a:srgbClr val="FFFF00"/>
                </a:solidFill>
                <a:effectLst>
                  <a:outerShdw blurRad="38100" dist="38100" dir="2700000" algn="tl">
                    <a:srgbClr val="000000">
                      <a:alpha val="43137"/>
                    </a:srgbClr>
                  </a:outerShdw>
                </a:effectLst>
                <a:latin typeface="Comic Sans MS" panose="030F0702030302020204" pitchFamily="66" charset="0"/>
              </a:rPr>
              <a:t>            Jesus</a:t>
            </a:r>
            <a:r>
              <a:rPr lang="en-NZ" sz="3200"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NZ" sz="3200" b="1" dirty="0" smtClean="0">
                <a:solidFill>
                  <a:srgbClr val="FFFF00"/>
                </a:solidFill>
                <a:effectLst>
                  <a:outerShdw blurRad="38100" dist="38100" dir="2700000" algn="tl">
                    <a:srgbClr val="000000">
                      <a:alpha val="43137"/>
                    </a:srgbClr>
                  </a:outerShdw>
                </a:effectLst>
                <a:latin typeface="Comic Sans MS" panose="030F0702030302020204" pitchFamily="66" charset="0"/>
              </a:rPr>
              <a:t>our </a:t>
            </a:r>
            <a:r>
              <a:rPr lang="en-NZ" sz="3200" b="1" dirty="0">
                <a:solidFill>
                  <a:srgbClr val="FFFF00"/>
                </a:solidFill>
                <a:effectLst>
                  <a:outerShdw blurRad="38100" dist="38100" dir="2700000" algn="tl">
                    <a:srgbClr val="000000">
                      <a:alpha val="43137"/>
                    </a:srgbClr>
                  </a:outerShdw>
                </a:effectLst>
                <a:latin typeface="Comic Sans MS" panose="030F0702030302020204" pitchFamily="66" charset="0"/>
              </a:rPr>
              <a:t>Lord.  </a:t>
            </a:r>
            <a:endParaRPr lang="en-NZ" sz="3200" b="1" dirty="0" smtClean="0">
              <a:solidFill>
                <a:srgbClr val="FFFF00"/>
              </a:solidFill>
              <a:effectLst>
                <a:outerShdw blurRad="38100" dist="38100" dir="2700000" algn="tl">
                  <a:srgbClr val="000000">
                    <a:alpha val="43137"/>
                  </a:srgbClr>
                </a:outerShdw>
              </a:effectLst>
              <a:latin typeface="Comic Sans MS" panose="030F0702030302020204" pitchFamily="66" charset="0"/>
            </a:endParaRPr>
          </a:p>
          <a:p>
            <a:pPr marL="0" indent="0">
              <a:buNone/>
            </a:pPr>
            <a:r>
              <a:rPr lang="en-NZ" sz="3200" b="1" dirty="0" smtClean="0">
                <a:solidFill>
                  <a:srgbClr val="FFFF00"/>
                </a:solidFill>
                <a:effectLst>
                  <a:outerShdw blurRad="38100" dist="38100" dir="2700000" algn="tl">
                    <a:srgbClr val="000000">
                      <a:alpha val="43137"/>
                    </a:srgbClr>
                  </a:outerShdw>
                </a:effectLst>
                <a:latin typeface="Comic Sans MS" panose="030F0702030302020204" pitchFamily="66" charset="0"/>
              </a:rPr>
              <a:t>Amen</a:t>
            </a:r>
            <a:r>
              <a:rPr lang="en-NZ" sz="3200" b="1" dirty="0">
                <a:solidFill>
                  <a:srgbClr val="FFFF00"/>
                </a:solidFill>
                <a:effectLst>
                  <a:outerShdw blurRad="38100" dist="38100" dir="2700000" algn="tl">
                    <a:srgbClr val="000000">
                      <a:alpha val="43137"/>
                    </a:srgbClr>
                  </a:outerShdw>
                </a:effectLst>
                <a:latin typeface="Comic Sans MS" panose="030F0702030302020204" pitchFamily="66" charset="0"/>
              </a:rPr>
              <a:t>.</a:t>
            </a:r>
          </a:p>
          <a:p>
            <a:pPr marL="0" indent="0">
              <a:buNone/>
            </a:pPr>
            <a:endParaRPr lang="en-NZ" dirty="0"/>
          </a:p>
        </p:txBody>
      </p:sp>
      <p:sp>
        <p:nvSpPr>
          <p:cNvPr id="4" name="Slide Number Placeholder 3"/>
          <p:cNvSpPr>
            <a:spLocks noGrp="1"/>
          </p:cNvSpPr>
          <p:nvPr>
            <p:ph type="sldNum" sz="quarter" idx="12"/>
          </p:nvPr>
        </p:nvSpPr>
        <p:spPr/>
        <p:txBody>
          <a:bodyPr/>
          <a:lstStyle/>
          <a:p>
            <a:fld id="{6D22F896-40B5-4ADD-8801-0D06FADFA095}" type="slidenum">
              <a:rPr lang="en-US" smtClean="0"/>
              <a:t>17</a:t>
            </a:fld>
            <a:endParaRPr lang="en-US" dirty="0"/>
          </a:p>
        </p:txBody>
      </p:sp>
      <p:pic>
        <p:nvPicPr>
          <p:cNvPr id="6" name="Picture 5" descr="Related image"/>
          <p:cNvPicPr/>
          <p:nvPr/>
        </p:nvPicPr>
        <p:blipFill>
          <a:blip r:embed="rId2">
            <a:extLst>
              <a:ext uri="{28A0092B-C50C-407E-A947-70E740481C1C}">
                <a14:useLocalDpi xmlns:a14="http://schemas.microsoft.com/office/drawing/2010/main" val="0"/>
              </a:ext>
            </a:extLst>
          </a:blip>
          <a:srcRect/>
          <a:stretch>
            <a:fillRect/>
          </a:stretch>
        </p:blipFill>
        <p:spPr bwMode="auto">
          <a:xfrm>
            <a:off x="8434316" y="3643952"/>
            <a:ext cx="3757684" cy="3214048"/>
          </a:xfrm>
          <a:prstGeom prst="rect">
            <a:avLst/>
          </a:prstGeom>
          <a:noFill/>
          <a:ln>
            <a:noFill/>
          </a:ln>
        </p:spPr>
      </p:pic>
      <p:sp>
        <p:nvSpPr>
          <p:cNvPr id="5" name="TextBox 4"/>
          <p:cNvSpPr txBox="1"/>
          <p:nvPr/>
        </p:nvSpPr>
        <p:spPr>
          <a:xfrm>
            <a:off x="11591364" y="6414390"/>
            <a:ext cx="680063" cy="369332"/>
          </a:xfrm>
          <a:prstGeom prst="rect">
            <a:avLst/>
          </a:prstGeom>
          <a:noFill/>
        </p:spPr>
        <p:txBody>
          <a:bodyPr wrap="square" rtlCol="0">
            <a:spAutoFit/>
          </a:bodyPr>
          <a:lstStyle/>
          <a:p>
            <a:r>
              <a:rPr lang="en-NZ" b="1" smtClean="0">
                <a:solidFill>
                  <a:schemeClr val="bg1"/>
                </a:solidFill>
              </a:rPr>
              <a:t>17</a:t>
            </a:r>
            <a:endParaRPr lang="en-NZ" b="1" dirty="0">
              <a:solidFill>
                <a:schemeClr val="bg1"/>
              </a:solidFill>
            </a:endParaRPr>
          </a:p>
        </p:txBody>
      </p:sp>
    </p:spTree>
    <p:extLst>
      <p:ext uri="{BB962C8B-B14F-4D97-AF65-F5344CB8AC3E}">
        <p14:creationId xmlns:p14="http://schemas.microsoft.com/office/powerpoint/2010/main" val="764584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8538" y="141890"/>
            <a:ext cx="9738872" cy="1245476"/>
          </a:xfrm>
        </p:spPr>
        <p:txBody>
          <a:bodyPr/>
          <a:lstStyle/>
          <a:p>
            <a:r>
              <a:rPr lang="en-NZ" b="1" cap="none" dirty="0" smtClean="0">
                <a:solidFill>
                  <a:srgbClr val="FF0000"/>
                </a:solidFill>
                <a:effectLst>
                  <a:outerShdw blurRad="38100" dist="38100" dir="2700000" algn="tl">
                    <a:srgbClr val="000000">
                      <a:alpha val="43137"/>
                    </a:srgbClr>
                  </a:outerShdw>
                </a:effectLst>
                <a:latin typeface="Comic Sans MS" panose="030F0702030302020204" pitchFamily="66" charset="0"/>
              </a:rPr>
              <a:t> The Catholic Church in the </a:t>
            </a:r>
            <a:r>
              <a:rPr lang="en-NZ" b="1" cap="none" dirty="0">
                <a:solidFill>
                  <a:srgbClr val="FF0000"/>
                </a:solidFill>
                <a:effectLst>
                  <a:outerShdw blurRad="38100" dist="38100" dir="2700000" algn="tl">
                    <a:srgbClr val="000000">
                      <a:alpha val="43137"/>
                    </a:srgbClr>
                  </a:outerShdw>
                </a:effectLst>
                <a:latin typeface="Comic Sans MS" panose="030F0702030302020204" pitchFamily="66" charset="0"/>
              </a:rPr>
              <a:t>F</a:t>
            </a:r>
            <a:r>
              <a:rPr lang="en-NZ" b="1" cap="none" dirty="0" smtClean="0">
                <a:solidFill>
                  <a:srgbClr val="FF0000"/>
                </a:solidFill>
                <a:effectLst>
                  <a:outerShdw blurRad="38100" dist="38100" dir="2700000" algn="tl">
                    <a:srgbClr val="000000">
                      <a:alpha val="43137"/>
                    </a:srgbClr>
                  </a:outerShdw>
                </a:effectLst>
                <a:latin typeface="Comic Sans MS" panose="030F0702030302020204" pitchFamily="66" charset="0"/>
              </a:rPr>
              <a:t>irst Century</a:t>
            </a:r>
            <a:endParaRPr lang="en-NZ" dirty="0"/>
          </a:p>
        </p:txBody>
      </p:sp>
      <p:sp>
        <p:nvSpPr>
          <p:cNvPr id="3" name="Content Placeholder 2"/>
          <p:cNvSpPr>
            <a:spLocks noGrp="1"/>
          </p:cNvSpPr>
          <p:nvPr>
            <p:ph idx="1"/>
          </p:nvPr>
        </p:nvSpPr>
        <p:spPr>
          <a:xfrm>
            <a:off x="457201" y="1245476"/>
            <a:ext cx="6121400" cy="4977524"/>
          </a:xfrm>
        </p:spPr>
        <p:txBody>
          <a:bodyPr>
            <a:normAutofit lnSpcReduction="10000"/>
          </a:bodyPr>
          <a:lstStyle/>
          <a:p>
            <a:pPr marL="0" indent="0">
              <a:buNone/>
            </a:pPr>
            <a:r>
              <a:rPr lang="en-NZ" sz="3200" b="1" dirty="0">
                <a:solidFill>
                  <a:srgbClr val="7030A0"/>
                </a:solidFill>
                <a:effectLst>
                  <a:outerShdw blurRad="38100" dist="38100" dir="2700000" algn="tl">
                    <a:srgbClr val="000000">
                      <a:alpha val="43137"/>
                    </a:srgbClr>
                  </a:outerShdw>
                </a:effectLst>
                <a:latin typeface="Comic Sans MS" panose="030F0702030302020204" pitchFamily="66" charset="0"/>
              </a:rPr>
              <a:t>A</a:t>
            </a:r>
            <a:r>
              <a:rPr lang="en-NZ" sz="3200" b="1" dirty="0" smtClean="0">
                <a:solidFill>
                  <a:srgbClr val="7030A0"/>
                </a:solidFill>
                <a:effectLst>
                  <a:outerShdw blurRad="38100" dist="38100" dir="2700000" algn="tl">
                    <a:srgbClr val="000000">
                      <a:alpha val="43137"/>
                    </a:srgbClr>
                  </a:outerShdw>
                </a:effectLst>
                <a:latin typeface="Comic Sans MS" panose="030F0702030302020204" pitchFamily="66" charset="0"/>
              </a:rPr>
              <a:t>fter the Resurrection of </a:t>
            </a:r>
            <a:r>
              <a:rPr lang="en-NZ" sz="3200" b="1" dirty="0" smtClean="0">
                <a:solidFill>
                  <a:srgbClr val="FFFF00"/>
                </a:solidFill>
                <a:effectLst>
                  <a:outerShdw blurRad="38100" dist="38100" dir="2700000" algn="tl">
                    <a:srgbClr val="000000">
                      <a:alpha val="43137"/>
                    </a:srgbClr>
                  </a:outerShdw>
                </a:effectLst>
                <a:latin typeface="Comic Sans MS" panose="030F0702030302020204" pitchFamily="66" charset="0"/>
              </a:rPr>
              <a:t>Jesus Christ</a:t>
            </a:r>
            <a:r>
              <a:rPr lang="en-NZ" sz="3200" b="1" dirty="0" smtClean="0">
                <a:solidFill>
                  <a:srgbClr val="7030A0"/>
                </a:solidFill>
                <a:effectLst>
                  <a:outerShdw blurRad="38100" dist="38100" dir="2700000" algn="tl">
                    <a:srgbClr val="000000">
                      <a:alpha val="43137"/>
                    </a:srgbClr>
                  </a:outerShdw>
                </a:effectLst>
                <a:latin typeface="Comic Sans MS" panose="030F0702030302020204" pitchFamily="66" charset="0"/>
              </a:rPr>
              <a:t> his followers came to be known as</a:t>
            </a:r>
            <a:r>
              <a:rPr lang="en-NZ" sz="3200" b="1" dirty="0" smtClean="0">
                <a:solidFill>
                  <a:srgbClr val="FFFF00"/>
                </a:solidFill>
                <a:effectLst>
                  <a:outerShdw blurRad="38100" dist="38100" dir="2700000" algn="tl">
                    <a:srgbClr val="000000">
                      <a:alpha val="43137"/>
                    </a:srgbClr>
                  </a:outerShdw>
                </a:effectLst>
                <a:latin typeface="Comic Sans MS" panose="030F0702030302020204" pitchFamily="66" charset="0"/>
              </a:rPr>
              <a:t> Christians.</a:t>
            </a:r>
            <a:r>
              <a:rPr lang="en-NZ" sz="3200" b="1" dirty="0" smtClean="0">
                <a:solidFill>
                  <a:srgbClr val="7030A0"/>
                </a:solidFill>
                <a:effectLst>
                  <a:outerShdw blurRad="38100" dist="38100" dir="2700000" algn="tl">
                    <a:srgbClr val="000000">
                      <a:alpha val="43137"/>
                    </a:srgbClr>
                  </a:outerShdw>
                </a:effectLst>
                <a:latin typeface="Comic Sans MS" panose="030F0702030302020204" pitchFamily="66" charset="0"/>
              </a:rPr>
              <a:t> </a:t>
            </a:r>
          </a:p>
          <a:p>
            <a:pPr marL="0" indent="0">
              <a:buNone/>
            </a:pPr>
            <a:r>
              <a:rPr lang="en-NZ" sz="3200" b="1" dirty="0">
                <a:solidFill>
                  <a:srgbClr val="7030A0"/>
                </a:solidFill>
                <a:effectLst>
                  <a:outerShdw blurRad="38100" dist="38100" dir="2700000" algn="tl">
                    <a:srgbClr val="000000">
                      <a:alpha val="43137"/>
                    </a:srgbClr>
                  </a:outerShdw>
                </a:effectLst>
                <a:latin typeface="Comic Sans MS" panose="030F0702030302020204" pitchFamily="66" charset="0"/>
              </a:rPr>
              <a:t>T</a:t>
            </a:r>
            <a:r>
              <a:rPr lang="en-NZ" sz="3200" b="1" dirty="0" smtClean="0">
                <a:solidFill>
                  <a:srgbClr val="7030A0"/>
                </a:solidFill>
                <a:effectLst>
                  <a:outerShdw blurRad="38100" dist="38100" dir="2700000" algn="tl">
                    <a:srgbClr val="000000">
                      <a:alpha val="43137"/>
                    </a:srgbClr>
                  </a:outerShdw>
                </a:effectLst>
                <a:latin typeface="Comic Sans MS" panose="030F0702030302020204" pitchFamily="66" charset="0"/>
              </a:rPr>
              <a:t>he Church they formed was called </a:t>
            </a:r>
            <a:r>
              <a:rPr lang="en-NZ" sz="3200" b="1" dirty="0" smtClean="0">
                <a:solidFill>
                  <a:srgbClr val="FFFF00"/>
                </a:solidFill>
                <a:effectLst>
                  <a:outerShdw blurRad="38100" dist="38100" dir="2700000" algn="tl">
                    <a:srgbClr val="000000">
                      <a:alpha val="43137"/>
                    </a:srgbClr>
                  </a:outerShdw>
                </a:effectLst>
                <a:latin typeface="Comic Sans MS" panose="030F0702030302020204" pitchFamily="66" charset="0"/>
              </a:rPr>
              <a:t>“catholic”</a:t>
            </a:r>
            <a:r>
              <a:rPr lang="en-NZ" sz="3200" b="1" dirty="0" smtClean="0">
                <a:solidFill>
                  <a:srgbClr val="7030A0"/>
                </a:solidFill>
                <a:effectLst>
                  <a:outerShdw blurRad="38100" dist="38100" dir="2700000" algn="tl">
                    <a:srgbClr val="000000">
                      <a:alpha val="43137"/>
                    </a:srgbClr>
                  </a:outerShdw>
                </a:effectLst>
                <a:latin typeface="Comic Sans MS" panose="030F0702030302020204" pitchFamily="66" charset="0"/>
              </a:rPr>
              <a:t> - meaning</a:t>
            </a:r>
          </a:p>
          <a:p>
            <a:pPr marL="0" indent="0">
              <a:buNone/>
            </a:pPr>
            <a:r>
              <a:rPr lang="en-NZ" sz="3200" b="1" dirty="0" smtClean="0">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       ‘universal’ – </a:t>
            </a:r>
          </a:p>
          <a:p>
            <a:pPr marL="0" indent="0">
              <a:buNone/>
            </a:pPr>
            <a:r>
              <a:rPr lang="en-NZ" sz="3200" b="1" dirty="0" smtClean="0">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   for the whole world.     </a:t>
            </a:r>
          </a:p>
          <a:p>
            <a:pPr marL="0" indent="0">
              <a:buNone/>
            </a:pPr>
            <a:endParaRPr lang="en-NZ" sz="3200" b="1"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pic>
        <p:nvPicPr>
          <p:cNvPr id="4" name="Picture 3" descr="Related image"/>
          <p:cNvPicPr/>
          <p:nvPr/>
        </p:nvPicPr>
        <p:blipFill>
          <a:blip r:embed="rId2">
            <a:extLst>
              <a:ext uri="{28A0092B-C50C-407E-A947-70E740481C1C}">
                <a14:useLocalDpi xmlns:a14="http://schemas.microsoft.com/office/drawing/2010/main" val="0"/>
              </a:ext>
            </a:extLst>
          </a:blip>
          <a:srcRect/>
          <a:stretch>
            <a:fillRect/>
          </a:stretch>
        </p:blipFill>
        <p:spPr bwMode="auto">
          <a:xfrm>
            <a:off x="6578600" y="1881721"/>
            <a:ext cx="5486399" cy="4045720"/>
          </a:xfrm>
          <a:prstGeom prst="rect">
            <a:avLst/>
          </a:prstGeom>
          <a:noFill/>
          <a:ln>
            <a:noFill/>
          </a:ln>
        </p:spPr>
      </p:pic>
      <p:sp>
        <p:nvSpPr>
          <p:cNvPr id="6" name="TextBox 5"/>
          <p:cNvSpPr txBox="1"/>
          <p:nvPr/>
        </p:nvSpPr>
        <p:spPr>
          <a:xfrm>
            <a:off x="11607439" y="6223000"/>
            <a:ext cx="457560" cy="369332"/>
          </a:xfrm>
          <a:prstGeom prst="rect">
            <a:avLst/>
          </a:prstGeom>
          <a:noFill/>
        </p:spPr>
        <p:txBody>
          <a:bodyPr wrap="square" rtlCol="0">
            <a:spAutoFit/>
          </a:bodyPr>
          <a:lstStyle/>
          <a:p>
            <a:r>
              <a:rPr lang="en-NZ" b="1" dirty="0"/>
              <a:t>2</a:t>
            </a:r>
          </a:p>
        </p:txBody>
      </p:sp>
    </p:spTree>
    <p:extLst>
      <p:ext uri="{BB962C8B-B14F-4D97-AF65-F5344CB8AC3E}">
        <p14:creationId xmlns:p14="http://schemas.microsoft.com/office/powerpoint/2010/main" val="217267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04800"/>
            <a:ext cx="9905998" cy="1193800"/>
          </a:xfrm>
        </p:spPr>
        <p:txBody>
          <a:bodyPr/>
          <a:lstStyle/>
          <a:p>
            <a:r>
              <a:rPr lang="en-NZ" b="1" cap="none" dirty="0" smtClean="0">
                <a:solidFill>
                  <a:srgbClr val="FF0000"/>
                </a:solidFill>
                <a:effectLst>
                  <a:outerShdw blurRad="38100" dist="38100" dir="2700000" algn="tl">
                    <a:srgbClr val="000000">
                      <a:alpha val="43137"/>
                    </a:srgbClr>
                  </a:outerShdw>
                </a:effectLst>
                <a:latin typeface="Comic Sans MS" panose="030F0702030302020204" pitchFamily="66" charset="0"/>
              </a:rPr>
              <a:t>  The </a:t>
            </a:r>
            <a:r>
              <a:rPr lang="en-NZ" b="1" cap="none" dirty="0">
                <a:solidFill>
                  <a:srgbClr val="FF0000"/>
                </a:solidFill>
                <a:effectLst>
                  <a:outerShdw blurRad="38100" dist="38100" dir="2700000" algn="tl">
                    <a:srgbClr val="000000">
                      <a:alpha val="43137"/>
                    </a:srgbClr>
                  </a:outerShdw>
                </a:effectLst>
                <a:latin typeface="Comic Sans MS" panose="030F0702030302020204" pitchFamily="66" charset="0"/>
              </a:rPr>
              <a:t>Catholic Church Through the </a:t>
            </a:r>
            <a:r>
              <a:rPr lang="en-NZ" b="1" cap="none" dirty="0" smtClean="0">
                <a:solidFill>
                  <a:srgbClr val="FF0000"/>
                </a:solidFill>
                <a:effectLst>
                  <a:outerShdw blurRad="38100" dist="38100" dir="2700000" algn="tl">
                    <a:srgbClr val="000000">
                      <a:alpha val="43137"/>
                    </a:srgbClr>
                  </a:outerShdw>
                </a:effectLst>
                <a:latin typeface="Comic Sans MS" panose="030F0702030302020204" pitchFamily="66" charset="0"/>
              </a:rPr>
              <a:t>Ages </a:t>
            </a:r>
            <a:r>
              <a:rPr lang="en-NZ" sz="2800" b="1" cap="none" dirty="0" smtClean="0">
                <a:solidFill>
                  <a:srgbClr val="FF0000"/>
                </a:solidFill>
                <a:effectLst>
                  <a:outerShdw blurRad="38100" dist="38100" dir="2700000" algn="tl">
                    <a:srgbClr val="000000">
                      <a:alpha val="43137"/>
                    </a:srgbClr>
                  </a:outerShdw>
                </a:effectLst>
                <a:latin typeface="Comic Sans MS" panose="030F0702030302020204" pitchFamily="66" charset="0"/>
              </a:rPr>
              <a:t>1</a:t>
            </a:r>
            <a:endParaRPr lang="en-NZ" sz="2800" dirty="0"/>
          </a:p>
        </p:txBody>
      </p:sp>
      <p:sp>
        <p:nvSpPr>
          <p:cNvPr id="3" name="Content Placeholder 2"/>
          <p:cNvSpPr>
            <a:spLocks noGrp="1"/>
          </p:cNvSpPr>
          <p:nvPr>
            <p:ph idx="1"/>
          </p:nvPr>
        </p:nvSpPr>
        <p:spPr>
          <a:xfrm>
            <a:off x="901700" y="1498600"/>
            <a:ext cx="5434705" cy="3873501"/>
          </a:xfrm>
        </p:spPr>
        <p:txBody>
          <a:bodyPr>
            <a:normAutofit/>
          </a:bodyPr>
          <a:lstStyle/>
          <a:p>
            <a:r>
              <a:rPr lang="en-NZ"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From the beginning of the Church </a:t>
            </a:r>
            <a:r>
              <a:rPr lang="en-NZ" b="1" dirty="0">
                <a:solidFill>
                  <a:srgbClr val="FFFF00"/>
                </a:solidFill>
                <a:effectLst>
                  <a:outerShdw blurRad="38100" dist="38100" dir="2700000" algn="tl">
                    <a:srgbClr val="000000">
                      <a:alpha val="43137"/>
                    </a:srgbClr>
                  </a:outerShdw>
                </a:effectLst>
                <a:latin typeface="Comic Sans MS" panose="030F0702030302020204" pitchFamily="66" charset="0"/>
              </a:rPr>
              <a:t>(</a:t>
            </a:r>
            <a:r>
              <a:rPr lang="en-NZ" b="1" dirty="0" smtClean="0">
                <a:solidFill>
                  <a:srgbClr val="FFFF00"/>
                </a:solidFill>
                <a:effectLst>
                  <a:outerShdw blurRad="38100" dist="38100" dir="2700000" algn="tl">
                    <a:srgbClr val="000000">
                      <a:alpha val="43137"/>
                    </a:srgbClr>
                  </a:outerShdw>
                </a:effectLst>
                <a:latin typeface="Comic Sans MS" panose="030F0702030302020204" pitchFamily="66" charset="0"/>
              </a:rPr>
              <a:t>the first century) </a:t>
            </a:r>
            <a:r>
              <a:rPr lang="en-NZ"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up until the Middle Ages </a:t>
            </a:r>
            <a:r>
              <a:rPr lang="en-NZ" b="1" dirty="0" smtClean="0">
                <a:solidFill>
                  <a:srgbClr val="FFFF00"/>
                </a:solidFill>
                <a:effectLst>
                  <a:outerShdw blurRad="38100" dist="38100" dir="2700000" algn="tl">
                    <a:srgbClr val="000000">
                      <a:alpha val="43137"/>
                    </a:srgbClr>
                  </a:outerShdw>
                </a:effectLst>
                <a:latin typeface="Comic Sans MS" panose="030F0702030302020204" pitchFamily="66" charset="0"/>
              </a:rPr>
              <a:t>(the 16</a:t>
            </a:r>
            <a:r>
              <a:rPr lang="en-NZ" b="1" baseline="30000" dirty="0" smtClean="0">
                <a:solidFill>
                  <a:srgbClr val="FFFF00"/>
                </a:solidFill>
                <a:effectLst>
                  <a:outerShdw blurRad="38100" dist="38100" dir="2700000" algn="tl">
                    <a:srgbClr val="000000">
                      <a:alpha val="43137"/>
                    </a:srgbClr>
                  </a:outerShdw>
                </a:effectLst>
                <a:latin typeface="Comic Sans MS" panose="030F0702030302020204" pitchFamily="66" charset="0"/>
              </a:rPr>
              <a:t>th</a:t>
            </a:r>
            <a:r>
              <a:rPr lang="en-NZ" b="1" dirty="0" smtClean="0">
                <a:solidFill>
                  <a:srgbClr val="FFFF00"/>
                </a:solidFill>
                <a:effectLst>
                  <a:outerShdw blurRad="38100" dist="38100" dir="2700000" algn="tl">
                    <a:srgbClr val="000000">
                      <a:alpha val="43137"/>
                    </a:srgbClr>
                  </a:outerShdw>
                </a:effectLst>
                <a:latin typeface="Comic Sans MS" panose="030F0702030302020204" pitchFamily="66" charset="0"/>
              </a:rPr>
              <a:t> century) </a:t>
            </a:r>
            <a:r>
              <a:rPr lang="en-NZ"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in the Western Empire, if people called themselves </a:t>
            </a:r>
            <a:r>
              <a:rPr lang="en-NZ" sz="2800" b="1" dirty="0" smtClean="0">
                <a:solidFill>
                  <a:srgbClr val="FF0000"/>
                </a:solidFill>
                <a:effectLst>
                  <a:outerShdw blurRad="38100" dist="38100" dir="2700000" algn="tl">
                    <a:srgbClr val="000000">
                      <a:alpha val="43137"/>
                    </a:srgbClr>
                  </a:outerShdw>
                </a:effectLst>
                <a:latin typeface="Comic Sans MS" panose="030F0702030302020204" pitchFamily="66" charset="0"/>
              </a:rPr>
              <a:t>‘Christians’</a:t>
            </a:r>
            <a:r>
              <a:rPr lang="en-NZ"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a:t>
            </a:r>
            <a:r>
              <a:rPr lang="en-NZ" sz="28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n-NZ"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they were </a:t>
            </a:r>
            <a:r>
              <a:rPr lang="en-NZ" sz="2800" b="1" dirty="0" smtClean="0">
                <a:effectLst>
                  <a:outerShdw blurRad="38100" dist="38100" dir="2700000" algn="tl">
                    <a:srgbClr val="000000">
                      <a:alpha val="43137"/>
                    </a:srgbClr>
                  </a:outerShdw>
                </a:effectLst>
                <a:latin typeface="Comic Sans MS" panose="030F0702030302020204" pitchFamily="66" charset="0"/>
              </a:rPr>
              <a:t>Roman Catholic</a:t>
            </a:r>
            <a:r>
              <a:rPr lang="en-NZ"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a:t>
            </a:r>
            <a:endParaRPr lang="en-NZ" sz="2800" b="1"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t>3</a:t>
            </a:fld>
            <a:endParaRPr lang="en-US" dirty="0"/>
          </a:p>
        </p:txBody>
      </p:sp>
      <p:pic>
        <p:nvPicPr>
          <p:cNvPr id="7" name="Picture 6" descr="Image result for the catholic church in the middle ages map"/>
          <p:cNvPicPr/>
          <p:nvPr/>
        </p:nvPicPr>
        <p:blipFill rotWithShape="1">
          <a:blip r:embed="rId2">
            <a:extLst>
              <a:ext uri="{28A0092B-C50C-407E-A947-70E740481C1C}">
                <a14:useLocalDpi xmlns:a14="http://schemas.microsoft.com/office/drawing/2010/main" val="0"/>
              </a:ext>
            </a:extLst>
          </a:blip>
          <a:srcRect r="33811"/>
          <a:stretch/>
        </p:blipFill>
        <p:spPr bwMode="auto">
          <a:xfrm>
            <a:off x="6623958" y="1334840"/>
            <a:ext cx="5568042" cy="5523160"/>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11346286" y="6413679"/>
            <a:ext cx="767475" cy="369332"/>
          </a:xfrm>
          <a:prstGeom prst="rect">
            <a:avLst/>
          </a:prstGeom>
          <a:noFill/>
        </p:spPr>
        <p:txBody>
          <a:bodyPr wrap="square" rtlCol="0">
            <a:spAutoFit/>
          </a:bodyPr>
          <a:lstStyle/>
          <a:p>
            <a:r>
              <a:rPr lang="en-NZ" b="1" dirty="0" smtClean="0">
                <a:solidFill>
                  <a:schemeClr val="bg1"/>
                </a:solidFill>
              </a:rPr>
              <a:t>3</a:t>
            </a:r>
            <a:endParaRPr lang="en-NZ" b="1" dirty="0">
              <a:solidFill>
                <a:schemeClr val="bg1"/>
              </a:solidFill>
            </a:endParaRPr>
          </a:p>
        </p:txBody>
      </p:sp>
    </p:spTree>
    <p:extLst>
      <p:ext uri="{BB962C8B-B14F-4D97-AF65-F5344CB8AC3E}">
        <p14:creationId xmlns:p14="http://schemas.microsoft.com/office/powerpoint/2010/main" val="12783227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932" y="315311"/>
            <a:ext cx="10515600" cy="977462"/>
          </a:xfrm>
        </p:spPr>
        <p:txBody>
          <a:bodyPr/>
          <a:lstStyle/>
          <a:p>
            <a:r>
              <a:rPr lang="en-NZ" b="1" cap="none" dirty="0" smtClean="0">
                <a:solidFill>
                  <a:srgbClr val="FF0000"/>
                </a:solidFill>
                <a:effectLst>
                  <a:outerShdw blurRad="38100" dist="38100" dir="2700000" algn="tl">
                    <a:srgbClr val="000000">
                      <a:alpha val="43137"/>
                    </a:srgbClr>
                  </a:outerShdw>
                </a:effectLst>
                <a:latin typeface="Comic Sans MS" panose="030F0702030302020204" pitchFamily="66" charset="0"/>
              </a:rPr>
              <a:t>   The </a:t>
            </a:r>
            <a:r>
              <a:rPr lang="en-NZ" b="1" cap="none" dirty="0">
                <a:solidFill>
                  <a:srgbClr val="FF0000"/>
                </a:solidFill>
                <a:effectLst>
                  <a:outerShdw blurRad="38100" dist="38100" dir="2700000" algn="tl">
                    <a:srgbClr val="000000">
                      <a:alpha val="43137"/>
                    </a:srgbClr>
                  </a:outerShdw>
                </a:effectLst>
                <a:latin typeface="Comic Sans MS" panose="030F0702030302020204" pitchFamily="66" charset="0"/>
              </a:rPr>
              <a:t>Catholic </a:t>
            </a:r>
            <a:r>
              <a:rPr lang="en-NZ" b="1" cap="none" dirty="0" smtClean="0">
                <a:solidFill>
                  <a:srgbClr val="FF0000"/>
                </a:solidFill>
                <a:effectLst>
                  <a:outerShdw blurRad="38100" dist="38100" dir="2700000" algn="tl">
                    <a:srgbClr val="000000">
                      <a:alpha val="43137"/>
                    </a:srgbClr>
                  </a:outerShdw>
                </a:effectLst>
                <a:latin typeface="Comic Sans MS" panose="030F0702030302020204" pitchFamily="66" charset="0"/>
              </a:rPr>
              <a:t>Church Through the Ages </a:t>
            </a:r>
            <a:r>
              <a:rPr lang="en-NZ" sz="2800" b="1" cap="none" dirty="0" smtClean="0">
                <a:solidFill>
                  <a:srgbClr val="FF0000"/>
                </a:solidFill>
                <a:effectLst>
                  <a:outerShdw blurRad="38100" dist="38100" dir="2700000" algn="tl">
                    <a:srgbClr val="000000">
                      <a:alpha val="43137"/>
                    </a:srgbClr>
                  </a:outerShdw>
                </a:effectLst>
                <a:latin typeface="Comic Sans MS" panose="030F0702030302020204" pitchFamily="66" charset="0"/>
              </a:rPr>
              <a:t>2</a:t>
            </a:r>
            <a:endParaRPr lang="en-NZ" sz="2800" dirty="0"/>
          </a:p>
        </p:txBody>
      </p:sp>
      <p:sp>
        <p:nvSpPr>
          <p:cNvPr id="3" name="Content Placeholder 2"/>
          <p:cNvSpPr>
            <a:spLocks noGrp="1"/>
          </p:cNvSpPr>
          <p:nvPr>
            <p:ph idx="1"/>
          </p:nvPr>
        </p:nvSpPr>
        <p:spPr>
          <a:xfrm>
            <a:off x="822960" y="1292773"/>
            <a:ext cx="6123941" cy="4561927"/>
          </a:xfrm>
        </p:spPr>
        <p:txBody>
          <a:bodyPr>
            <a:normAutofit lnSpcReduction="10000"/>
          </a:bodyPr>
          <a:lstStyle/>
          <a:p>
            <a:pPr marL="0" indent="0">
              <a:buNone/>
            </a:pPr>
            <a:r>
              <a:rPr lang="en-NZ" sz="3200" b="1" dirty="0" smtClean="0">
                <a:solidFill>
                  <a:srgbClr val="FF0000"/>
                </a:solidFill>
                <a:effectLst>
                  <a:outerShdw blurRad="38100" dist="38100" dir="2700000" algn="tl">
                    <a:srgbClr val="000000">
                      <a:alpha val="43137"/>
                    </a:srgbClr>
                  </a:outerShdw>
                </a:effectLst>
                <a:latin typeface="Comic Sans MS" panose="030F0702030302020204" pitchFamily="66" charset="0"/>
              </a:rPr>
              <a:t>Christians</a:t>
            </a:r>
            <a:r>
              <a:rPr lang="en-NZ" sz="3200" b="1" dirty="0" smtClean="0">
                <a:solidFill>
                  <a:srgbClr val="FFFF00"/>
                </a:solidFill>
                <a:effectLst>
                  <a:outerShdw blurRad="38100" dist="38100" dir="2700000" algn="tl">
                    <a:srgbClr val="000000">
                      <a:alpha val="43137"/>
                    </a:srgbClr>
                  </a:outerShdw>
                </a:effectLst>
                <a:latin typeface="Comic Sans MS" panose="030F0702030302020204" pitchFamily="66" charset="0"/>
              </a:rPr>
              <a:t>, over the centuries, tried to remain faithful to the teachings of Jesus, following as best they could the teachings of their priests, bishops and  the Pope………   </a:t>
            </a:r>
          </a:p>
          <a:p>
            <a:pPr marL="0" indent="0">
              <a:buNone/>
            </a:pPr>
            <a:r>
              <a:rPr lang="en-NZ" sz="3200" b="1" dirty="0">
                <a:solidFill>
                  <a:srgbClr val="7030A0"/>
                </a:solidFill>
                <a:effectLst>
                  <a:outerShdw blurRad="38100" dist="38100" dir="2700000" algn="tl">
                    <a:srgbClr val="000000">
                      <a:alpha val="43137"/>
                    </a:srgbClr>
                  </a:outerShdw>
                </a:effectLst>
                <a:latin typeface="Comic Sans MS" panose="030F0702030302020204" pitchFamily="66" charset="0"/>
              </a:rPr>
              <a:t> </a:t>
            </a:r>
            <a:r>
              <a:rPr lang="en-NZ" sz="3200" b="1" dirty="0" smtClean="0">
                <a:solidFill>
                  <a:srgbClr val="7030A0"/>
                </a:solidFill>
                <a:effectLst>
                  <a:outerShdw blurRad="38100" dist="38100" dir="2700000" algn="tl">
                    <a:srgbClr val="000000">
                      <a:alpha val="43137"/>
                    </a:srgbClr>
                  </a:outerShdw>
                </a:effectLst>
                <a:latin typeface="Comic Sans MS" panose="030F0702030302020204" pitchFamily="66" charset="0"/>
              </a:rPr>
              <a:t>              </a:t>
            </a:r>
            <a:r>
              <a:rPr lang="en-NZ" sz="3200" b="1" dirty="0" smtClean="0">
                <a:solidFill>
                  <a:srgbClr val="FF0000"/>
                </a:solidFill>
                <a:effectLst>
                  <a:outerShdw blurRad="38100" dist="38100" dir="2700000" algn="tl">
                    <a:srgbClr val="000000">
                      <a:alpha val="43137"/>
                    </a:srgbClr>
                  </a:outerShdw>
                </a:effectLst>
                <a:latin typeface="Comic Sans MS" panose="030F0702030302020204" pitchFamily="66" charset="0"/>
              </a:rPr>
              <a:t>BUT…….</a:t>
            </a:r>
            <a:endParaRPr lang="en-NZ" sz="32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pic>
        <p:nvPicPr>
          <p:cNvPr id="4" name="Picture 3" descr="Image result for jesus crucified"/>
          <p:cNvPicPr/>
          <p:nvPr/>
        </p:nvPicPr>
        <p:blipFill>
          <a:blip r:embed="rId3">
            <a:extLst>
              <a:ext uri="{28A0092B-C50C-407E-A947-70E740481C1C}">
                <a14:useLocalDpi xmlns:a14="http://schemas.microsoft.com/office/drawing/2010/main" val="0"/>
              </a:ext>
            </a:extLst>
          </a:blip>
          <a:srcRect/>
          <a:stretch>
            <a:fillRect/>
          </a:stretch>
        </p:blipFill>
        <p:spPr bwMode="auto">
          <a:xfrm>
            <a:off x="6731000" y="1689101"/>
            <a:ext cx="5119359" cy="4559298"/>
          </a:xfrm>
          <a:prstGeom prst="rect">
            <a:avLst/>
          </a:prstGeom>
          <a:noFill/>
          <a:ln>
            <a:noFill/>
          </a:ln>
        </p:spPr>
      </p:pic>
      <p:sp>
        <p:nvSpPr>
          <p:cNvPr id="6" name="TextBox 5"/>
          <p:cNvSpPr txBox="1"/>
          <p:nvPr/>
        </p:nvSpPr>
        <p:spPr>
          <a:xfrm>
            <a:off x="11719775" y="6349285"/>
            <a:ext cx="309093" cy="369332"/>
          </a:xfrm>
          <a:prstGeom prst="rect">
            <a:avLst/>
          </a:prstGeom>
          <a:noFill/>
        </p:spPr>
        <p:txBody>
          <a:bodyPr wrap="square" rtlCol="0">
            <a:spAutoFit/>
          </a:bodyPr>
          <a:lstStyle/>
          <a:p>
            <a:r>
              <a:rPr lang="en-NZ" b="1" dirty="0" smtClean="0"/>
              <a:t>4</a:t>
            </a:r>
            <a:endParaRPr lang="en-NZ" b="1" dirty="0"/>
          </a:p>
        </p:txBody>
      </p:sp>
    </p:spTree>
    <p:extLst>
      <p:ext uri="{BB962C8B-B14F-4D97-AF65-F5344CB8AC3E}">
        <p14:creationId xmlns:p14="http://schemas.microsoft.com/office/powerpoint/2010/main" val="3817003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131" y="204952"/>
            <a:ext cx="9794956" cy="819807"/>
          </a:xfrm>
        </p:spPr>
        <p:txBody>
          <a:bodyPr>
            <a:normAutofit/>
          </a:bodyPr>
          <a:lstStyle/>
          <a:p>
            <a:r>
              <a:rPr lang="en-NZ" b="1" cap="none" dirty="0">
                <a:solidFill>
                  <a:srgbClr val="FF0000"/>
                </a:solidFill>
                <a:effectLst>
                  <a:outerShdw blurRad="38100" dist="38100" dir="2700000" algn="tl">
                    <a:srgbClr val="000000">
                      <a:alpha val="43137"/>
                    </a:srgbClr>
                  </a:outerShdw>
                </a:effectLst>
                <a:latin typeface="Comic Sans MS" panose="030F0702030302020204" pitchFamily="66" charset="0"/>
              </a:rPr>
              <a:t>The Catholic Church </a:t>
            </a:r>
            <a:r>
              <a:rPr lang="en-NZ" b="1" cap="none" dirty="0" smtClean="0">
                <a:solidFill>
                  <a:srgbClr val="FF0000"/>
                </a:solidFill>
                <a:effectLst>
                  <a:outerShdw blurRad="38100" dist="38100" dir="2700000" algn="tl">
                    <a:srgbClr val="000000">
                      <a:alpha val="43137"/>
                    </a:srgbClr>
                  </a:outerShdw>
                </a:effectLst>
                <a:latin typeface="Comic Sans MS" panose="030F0702030302020204" pitchFamily="66" charset="0"/>
              </a:rPr>
              <a:t>in the Middle Ages  </a:t>
            </a:r>
            <a:r>
              <a:rPr lang="en-NZ" sz="3100" b="1" cap="none" dirty="0" smtClean="0">
                <a:solidFill>
                  <a:srgbClr val="FF0000"/>
                </a:solidFill>
                <a:effectLst>
                  <a:outerShdw blurRad="38100" dist="38100" dir="2700000" algn="tl">
                    <a:srgbClr val="000000">
                      <a:alpha val="43137"/>
                    </a:srgbClr>
                  </a:outerShdw>
                </a:effectLst>
                <a:latin typeface="Comic Sans MS" panose="030F0702030302020204" pitchFamily="66" charset="0"/>
              </a:rPr>
              <a:t>1</a:t>
            </a:r>
            <a:endParaRPr lang="en-NZ" sz="3100" dirty="0"/>
          </a:p>
        </p:txBody>
      </p:sp>
      <p:sp>
        <p:nvSpPr>
          <p:cNvPr id="3" name="Content Placeholder 2"/>
          <p:cNvSpPr>
            <a:spLocks noGrp="1"/>
          </p:cNvSpPr>
          <p:nvPr>
            <p:ph idx="1"/>
          </p:nvPr>
        </p:nvSpPr>
        <p:spPr>
          <a:xfrm>
            <a:off x="740979" y="1024760"/>
            <a:ext cx="6101255" cy="5344510"/>
          </a:xfrm>
        </p:spPr>
        <p:txBody>
          <a:bodyPr>
            <a:normAutofit fontScale="85000" lnSpcReduction="20000"/>
          </a:bodyPr>
          <a:lstStyle/>
          <a:p>
            <a:pPr marL="0" indent="0">
              <a:buNone/>
            </a:pPr>
            <a:r>
              <a:rPr lang="en-NZ" sz="3200" b="1" dirty="0" smtClean="0">
                <a:solidFill>
                  <a:srgbClr val="002060"/>
                </a:solidFill>
                <a:effectLst>
                  <a:outerShdw blurRad="38100" dist="38100" dir="2700000" algn="tl">
                    <a:srgbClr val="000000">
                      <a:alpha val="43137"/>
                    </a:srgbClr>
                  </a:outerShdw>
                </a:effectLst>
                <a:latin typeface="Comic Sans MS" panose="030F0702030302020204" pitchFamily="66" charset="0"/>
              </a:rPr>
              <a:t>Over the years, many good Christians spoke up about some of the Church </a:t>
            </a:r>
            <a:r>
              <a:rPr lang="en-NZ" sz="3200" b="1" dirty="0">
                <a:solidFill>
                  <a:srgbClr val="002060"/>
                </a:solidFill>
                <a:effectLst>
                  <a:outerShdw blurRad="38100" dist="38100" dir="2700000" algn="tl">
                    <a:srgbClr val="000000">
                      <a:alpha val="43137"/>
                    </a:srgbClr>
                  </a:outerShdw>
                </a:effectLst>
                <a:latin typeface="Comic Sans MS" panose="030F0702030302020204" pitchFamily="66" charset="0"/>
              </a:rPr>
              <a:t>leaders and </a:t>
            </a:r>
            <a:r>
              <a:rPr lang="en-NZ" sz="3200" b="1" dirty="0" smtClean="0">
                <a:solidFill>
                  <a:srgbClr val="002060"/>
                </a:solidFill>
                <a:effectLst>
                  <a:outerShdw blurRad="38100" dist="38100" dir="2700000" algn="tl">
                    <a:srgbClr val="000000">
                      <a:alpha val="43137"/>
                    </a:srgbClr>
                  </a:outerShdw>
                </a:effectLst>
                <a:latin typeface="Comic Sans MS" panose="030F0702030302020204" pitchFamily="66" charset="0"/>
              </a:rPr>
              <a:t>called for changes.</a:t>
            </a:r>
          </a:p>
          <a:p>
            <a:pPr marL="0" indent="0">
              <a:buNone/>
            </a:pPr>
            <a:r>
              <a:rPr lang="en-NZ" sz="3200" b="1" dirty="0" smtClean="0">
                <a:solidFill>
                  <a:srgbClr val="FFFF00"/>
                </a:solidFill>
                <a:effectLst>
                  <a:outerShdw blurRad="38100" dist="38100" dir="2700000" algn="tl">
                    <a:srgbClr val="000000">
                      <a:alpha val="43137"/>
                    </a:srgbClr>
                  </a:outerShdw>
                </a:effectLst>
                <a:latin typeface="Comic Sans MS" panose="030F0702030302020204" pitchFamily="66" charset="0"/>
              </a:rPr>
              <a:t>But a few of the leaders were </a:t>
            </a:r>
            <a:r>
              <a:rPr lang="en-NZ" sz="3200" b="1" dirty="0" smtClean="0">
                <a:solidFill>
                  <a:srgbClr val="FF0000"/>
                </a:solidFill>
                <a:effectLst>
                  <a:outerShdw blurRad="38100" dist="38100" dir="2700000" algn="tl">
                    <a:srgbClr val="000000">
                      <a:alpha val="43137"/>
                    </a:srgbClr>
                  </a:outerShdw>
                </a:effectLst>
                <a:latin typeface="Comic Sans MS" panose="030F0702030302020204" pitchFamily="66" charset="0"/>
              </a:rPr>
              <a:t>rich and powerful </a:t>
            </a:r>
            <a:r>
              <a:rPr lang="en-NZ" sz="3200" b="1" dirty="0" smtClean="0">
                <a:solidFill>
                  <a:srgbClr val="FFFF00"/>
                </a:solidFill>
                <a:effectLst>
                  <a:outerShdw blurRad="38100" dist="38100" dir="2700000" algn="tl">
                    <a:srgbClr val="000000">
                      <a:alpha val="43137"/>
                    </a:srgbClr>
                  </a:outerShdw>
                </a:effectLst>
                <a:latin typeface="Comic Sans MS" panose="030F0702030302020204" pitchFamily="66" charset="0"/>
              </a:rPr>
              <a:t>and did not want to change.</a:t>
            </a:r>
          </a:p>
          <a:p>
            <a:pPr marL="0" indent="0">
              <a:buNone/>
            </a:pPr>
            <a:r>
              <a:rPr lang="en-NZ" sz="3900" b="1" dirty="0" smtClean="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      Something </a:t>
            </a:r>
          </a:p>
          <a:p>
            <a:pPr marL="0" indent="0">
              <a:buNone/>
            </a:pPr>
            <a:r>
              <a:rPr lang="en-NZ" sz="3900" b="1" dirty="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 </a:t>
            </a:r>
            <a:r>
              <a:rPr lang="en-NZ" sz="3900" b="1" dirty="0" smtClean="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  needed to be done</a:t>
            </a:r>
          </a:p>
          <a:p>
            <a:pPr marL="0" indent="0">
              <a:buNone/>
            </a:pPr>
            <a:r>
              <a:rPr lang="en-NZ" sz="3900" b="1" dirty="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 </a:t>
            </a:r>
            <a:r>
              <a:rPr lang="en-NZ" sz="3900" b="1" dirty="0" smtClean="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       because….</a:t>
            </a:r>
            <a:endParaRPr lang="en-NZ" sz="3900" b="1" dirty="0">
              <a:solidFill>
                <a:schemeClr val="tx2">
                  <a:lumMod val="75000"/>
                </a:schemeClr>
              </a:solidFill>
              <a:effectLst>
                <a:outerShdw blurRad="38100" dist="38100" dir="2700000" algn="tl">
                  <a:srgbClr val="000000">
                    <a:alpha val="43137"/>
                  </a:srgbClr>
                </a:outerShdw>
              </a:effectLst>
              <a:latin typeface="Comic Sans MS" panose="030F0702030302020204" pitchFamily="66" charset="0"/>
            </a:endParaRPr>
          </a:p>
        </p:txBody>
      </p:sp>
      <p:pic>
        <p:nvPicPr>
          <p:cNvPr id="4" name="Picture 3" descr="Image result for rich priests"/>
          <p:cNvPicPr/>
          <p:nvPr/>
        </p:nvPicPr>
        <p:blipFill>
          <a:blip r:embed="rId3">
            <a:extLst>
              <a:ext uri="{28A0092B-C50C-407E-A947-70E740481C1C}">
                <a14:useLocalDpi xmlns:a14="http://schemas.microsoft.com/office/drawing/2010/main" val="0"/>
              </a:ext>
            </a:extLst>
          </a:blip>
          <a:srcRect/>
          <a:stretch>
            <a:fillRect/>
          </a:stretch>
        </p:blipFill>
        <p:spPr bwMode="auto">
          <a:xfrm>
            <a:off x="6966404" y="1135119"/>
            <a:ext cx="4806218" cy="5234151"/>
          </a:xfrm>
          <a:prstGeom prst="rect">
            <a:avLst/>
          </a:prstGeom>
          <a:noFill/>
          <a:ln>
            <a:noFill/>
          </a:ln>
        </p:spPr>
      </p:pic>
      <p:sp>
        <p:nvSpPr>
          <p:cNvPr id="7" name="TextBox 6"/>
          <p:cNvSpPr txBox="1"/>
          <p:nvPr/>
        </p:nvSpPr>
        <p:spPr>
          <a:xfrm>
            <a:off x="11585212" y="6479630"/>
            <a:ext cx="374819" cy="369332"/>
          </a:xfrm>
          <a:prstGeom prst="rect">
            <a:avLst/>
          </a:prstGeom>
          <a:noFill/>
        </p:spPr>
        <p:txBody>
          <a:bodyPr wrap="square" rtlCol="0">
            <a:spAutoFit/>
          </a:bodyPr>
          <a:lstStyle/>
          <a:p>
            <a:r>
              <a:rPr lang="en-NZ" b="1" dirty="0" smtClean="0"/>
              <a:t>5</a:t>
            </a:r>
            <a:endParaRPr lang="en-NZ" b="1" dirty="0"/>
          </a:p>
        </p:txBody>
      </p:sp>
    </p:spTree>
    <p:extLst>
      <p:ext uri="{BB962C8B-B14F-4D97-AF65-F5344CB8AC3E}">
        <p14:creationId xmlns:p14="http://schemas.microsoft.com/office/powerpoint/2010/main" val="368766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182880"/>
            <a:ext cx="9871145" cy="928899"/>
          </a:xfrm>
        </p:spPr>
        <p:txBody>
          <a:bodyPr>
            <a:normAutofit/>
          </a:bodyPr>
          <a:lstStyle/>
          <a:p>
            <a:r>
              <a:rPr lang="en-NZ" b="1" cap="none" dirty="0">
                <a:solidFill>
                  <a:srgbClr val="FF0000"/>
                </a:solidFill>
                <a:effectLst>
                  <a:outerShdw blurRad="38100" dist="38100" dir="2700000" algn="tl">
                    <a:srgbClr val="000000">
                      <a:alpha val="43137"/>
                    </a:srgbClr>
                  </a:outerShdw>
                </a:effectLst>
                <a:latin typeface="Comic Sans MS" panose="030F0702030302020204" pitchFamily="66" charset="0"/>
              </a:rPr>
              <a:t>The Catholic Church </a:t>
            </a:r>
            <a:r>
              <a:rPr lang="en-NZ" b="1" cap="none" dirty="0" smtClean="0">
                <a:solidFill>
                  <a:srgbClr val="FF0000"/>
                </a:solidFill>
                <a:effectLst>
                  <a:outerShdw blurRad="38100" dist="38100" dir="2700000" algn="tl">
                    <a:srgbClr val="000000">
                      <a:alpha val="43137"/>
                    </a:srgbClr>
                  </a:outerShdw>
                </a:effectLst>
                <a:latin typeface="Comic Sans MS" panose="030F0702030302020204" pitchFamily="66" charset="0"/>
              </a:rPr>
              <a:t>in the Middle Ages </a:t>
            </a:r>
            <a:r>
              <a:rPr lang="en-NZ" sz="2800" b="1" cap="none" dirty="0" smtClean="0">
                <a:solidFill>
                  <a:srgbClr val="FF0000"/>
                </a:solidFill>
                <a:effectLst>
                  <a:outerShdw blurRad="38100" dist="38100" dir="2700000" algn="tl">
                    <a:srgbClr val="000000">
                      <a:alpha val="43137"/>
                    </a:srgbClr>
                  </a:outerShdw>
                </a:effectLst>
                <a:latin typeface="Comic Sans MS" panose="030F0702030302020204" pitchFamily="66" charset="0"/>
              </a:rPr>
              <a:t>2</a:t>
            </a:r>
            <a:endParaRPr lang="en-NZ" sz="2800" dirty="0"/>
          </a:p>
        </p:txBody>
      </p:sp>
      <p:sp>
        <p:nvSpPr>
          <p:cNvPr id="3" name="Content Placeholder 2"/>
          <p:cNvSpPr>
            <a:spLocks noGrp="1"/>
          </p:cNvSpPr>
          <p:nvPr>
            <p:ph idx="1"/>
          </p:nvPr>
        </p:nvSpPr>
        <p:spPr>
          <a:xfrm>
            <a:off x="774701" y="1111779"/>
            <a:ext cx="5563038" cy="5548101"/>
          </a:xfrm>
        </p:spPr>
        <p:txBody>
          <a:bodyPr>
            <a:normAutofit fontScale="92500" lnSpcReduction="20000"/>
          </a:bodyPr>
          <a:lstStyle/>
          <a:p>
            <a:pPr marL="0" indent="0">
              <a:buNone/>
            </a:pPr>
            <a:r>
              <a:rPr lang="en-NZ" sz="3200" b="1" dirty="0" smtClean="0">
                <a:solidFill>
                  <a:srgbClr val="7030A0"/>
                </a:solidFill>
                <a:effectLst>
                  <a:outerShdw blurRad="38100" dist="38100" dir="2700000" algn="tl">
                    <a:srgbClr val="000000">
                      <a:alpha val="43137"/>
                    </a:srgbClr>
                  </a:outerShdw>
                </a:effectLst>
                <a:latin typeface="Comic Sans MS" panose="030F0702030302020204" pitchFamily="66" charset="0"/>
              </a:rPr>
              <a:t>By the late Middle Ages, some priests, bishops and even some Popes weren’t following Jesus’ teachings.</a:t>
            </a:r>
          </a:p>
          <a:p>
            <a:pPr marL="0" indent="0">
              <a:buNone/>
            </a:pPr>
            <a:r>
              <a:rPr lang="en-NZ" sz="32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Some were </a:t>
            </a:r>
            <a:r>
              <a:rPr lang="en-NZ" sz="3200" b="1" dirty="0" smtClean="0">
                <a:solidFill>
                  <a:srgbClr val="FFFF00"/>
                </a:solidFill>
                <a:effectLst>
                  <a:outerShdw blurRad="38100" dist="38100" dir="2700000" algn="tl">
                    <a:srgbClr val="000000">
                      <a:alpha val="43137"/>
                    </a:srgbClr>
                  </a:outerShdw>
                </a:effectLst>
                <a:latin typeface="Comic Sans MS" panose="030F0702030302020204" pitchFamily="66" charset="0"/>
              </a:rPr>
              <a:t>greedy</a:t>
            </a:r>
            <a:r>
              <a:rPr lang="en-NZ" sz="3200" b="1" dirty="0"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p>
          <a:p>
            <a:pPr marL="0" indent="0">
              <a:buNone/>
            </a:pPr>
            <a:r>
              <a:rPr lang="en-NZ" sz="32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s</a:t>
            </a:r>
            <a:r>
              <a:rPr lang="en-NZ" sz="3200" b="1" dirty="0"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ome were </a:t>
            </a:r>
            <a:r>
              <a:rPr lang="en-NZ" sz="3200" b="1" dirty="0" smtClean="0">
                <a:solidFill>
                  <a:srgbClr val="FFFF00"/>
                </a:solidFill>
                <a:effectLst>
                  <a:outerShdw blurRad="38100" dist="38100" dir="2700000" algn="tl">
                    <a:srgbClr val="000000">
                      <a:alpha val="43137"/>
                    </a:srgbClr>
                  </a:outerShdw>
                </a:effectLst>
                <a:latin typeface="Comic Sans MS" panose="030F0702030302020204" pitchFamily="66" charset="0"/>
              </a:rPr>
              <a:t>lazy</a:t>
            </a:r>
            <a:r>
              <a:rPr lang="en-NZ" sz="3200" b="1" dirty="0"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 </a:t>
            </a:r>
          </a:p>
          <a:p>
            <a:pPr marL="0" indent="0">
              <a:buNone/>
            </a:pPr>
            <a:r>
              <a:rPr lang="en-NZ" sz="3200" b="1" dirty="0"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some </a:t>
            </a:r>
            <a:r>
              <a:rPr lang="en-NZ" sz="32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were</a:t>
            </a:r>
            <a:r>
              <a:rPr lang="en-NZ" sz="3200" b="1" dirty="0"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NZ" sz="3200" b="1" dirty="0" smtClean="0">
                <a:solidFill>
                  <a:srgbClr val="FFFF00"/>
                </a:solidFill>
                <a:effectLst>
                  <a:outerShdw blurRad="38100" dist="38100" dir="2700000" algn="tl">
                    <a:srgbClr val="000000">
                      <a:alpha val="43137"/>
                    </a:srgbClr>
                  </a:outerShdw>
                </a:effectLst>
                <a:latin typeface="Comic Sans MS" panose="030F0702030302020204" pitchFamily="66" charset="0"/>
              </a:rPr>
              <a:t>selfish</a:t>
            </a:r>
            <a:r>
              <a:rPr lang="en-NZ" sz="3200" b="1" dirty="0"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p>
          <a:p>
            <a:pPr marL="0" indent="0">
              <a:buNone/>
            </a:pPr>
            <a:r>
              <a:rPr lang="en-NZ" sz="3200" b="1" dirty="0"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some </a:t>
            </a:r>
            <a:r>
              <a:rPr lang="en-NZ" sz="32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were</a:t>
            </a:r>
            <a:r>
              <a:rPr lang="en-NZ" sz="3200" b="1" dirty="0"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NZ" sz="3200" b="1" dirty="0" smtClean="0">
                <a:solidFill>
                  <a:srgbClr val="FFFF00"/>
                </a:solidFill>
                <a:effectLst>
                  <a:outerShdw blurRad="38100" dist="38100" dir="2700000" algn="tl">
                    <a:srgbClr val="000000">
                      <a:alpha val="43137"/>
                    </a:srgbClr>
                  </a:outerShdw>
                </a:effectLst>
                <a:latin typeface="Comic Sans MS" panose="030F0702030302020204" pitchFamily="66" charset="0"/>
              </a:rPr>
              <a:t>cheats</a:t>
            </a:r>
            <a:r>
              <a:rPr lang="en-NZ" sz="3200" b="1" dirty="0"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p>
          <a:p>
            <a:pPr marL="0" indent="0">
              <a:buNone/>
            </a:pPr>
            <a:r>
              <a:rPr lang="en-NZ" sz="3200" b="1" dirty="0"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some </a:t>
            </a:r>
            <a:r>
              <a:rPr lang="en-NZ" sz="32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were </a:t>
            </a:r>
            <a:r>
              <a:rPr lang="en-NZ" sz="3200" b="1" dirty="0">
                <a:solidFill>
                  <a:srgbClr val="FFFF00"/>
                </a:solidFill>
                <a:effectLst>
                  <a:outerShdw blurRad="38100" dist="38100" dir="2700000" algn="tl">
                    <a:srgbClr val="000000">
                      <a:alpha val="43137"/>
                    </a:srgbClr>
                  </a:outerShdw>
                </a:effectLst>
                <a:latin typeface="Comic Sans MS" panose="030F0702030302020204" pitchFamily="66" charset="0"/>
              </a:rPr>
              <a:t>ignorant</a:t>
            </a:r>
            <a:r>
              <a:rPr lang="en-NZ" sz="32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endParaRPr lang="en-NZ" sz="3200" b="1" dirty="0"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a:p>
            <a:pPr marL="0" indent="0">
              <a:buNone/>
            </a:pPr>
            <a:r>
              <a:rPr lang="en-NZ" sz="3200" b="1" dirty="0"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some </a:t>
            </a:r>
            <a:r>
              <a:rPr lang="en-NZ" sz="3200" b="1" dirty="0">
                <a:solidFill>
                  <a:srgbClr val="FFFF00"/>
                </a:solidFill>
                <a:effectLst>
                  <a:outerShdw blurRad="38100" dist="38100" dir="2700000" algn="tl">
                    <a:srgbClr val="000000">
                      <a:alpha val="43137"/>
                    </a:srgbClr>
                  </a:outerShdw>
                </a:effectLst>
                <a:latin typeface="Comic Sans MS" panose="030F0702030302020204" pitchFamily="66" charset="0"/>
              </a:rPr>
              <a:t>hurtful to others</a:t>
            </a:r>
            <a:r>
              <a:rPr lang="en-NZ" sz="32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p>
          <a:p>
            <a:pPr marL="0" indent="0">
              <a:buNone/>
            </a:pPr>
            <a:endParaRPr lang="en-NZ" sz="32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a:p>
            <a:pPr marL="0" indent="0">
              <a:buNone/>
            </a:pPr>
            <a:endParaRPr lang="en-NZ" sz="3200" b="1" dirty="0"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pic>
        <p:nvPicPr>
          <p:cNvPr id="5" name="Picture 4" descr="Related image"/>
          <p:cNvPicPr/>
          <p:nvPr/>
        </p:nvPicPr>
        <p:blipFill>
          <a:blip r:embed="rId3">
            <a:extLst>
              <a:ext uri="{28A0092B-C50C-407E-A947-70E740481C1C}">
                <a14:useLocalDpi xmlns:a14="http://schemas.microsoft.com/office/drawing/2010/main" val="0"/>
              </a:ext>
            </a:extLst>
          </a:blip>
          <a:srcRect/>
          <a:stretch>
            <a:fillRect/>
          </a:stretch>
        </p:blipFill>
        <p:spPr bwMode="auto">
          <a:xfrm>
            <a:off x="6007101" y="1520369"/>
            <a:ext cx="5998654" cy="4613731"/>
          </a:xfrm>
          <a:prstGeom prst="rect">
            <a:avLst/>
          </a:prstGeom>
          <a:noFill/>
          <a:ln>
            <a:noFill/>
          </a:ln>
        </p:spPr>
      </p:pic>
      <p:sp>
        <p:nvSpPr>
          <p:cNvPr id="6" name="TextBox 5"/>
          <p:cNvSpPr txBox="1"/>
          <p:nvPr/>
        </p:nvSpPr>
        <p:spPr>
          <a:xfrm>
            <a:off x="11539470" y="6290548"/>
            <a:ext cx="466285" cy="369332"/>
          </a:xfrm>
          <a:prstGeom prst="rect">
            <a:avLst/>
          </a:prstGeom>
          <a:noFill/>
        </p:spPr>
        <p:txBody>
          <a:bodyPr wrap="square" rtlCol="0">
            <a:spAutoFit/>
          </a:bodyPr>
          <a:lstStyle/>
          <a:p>
            <a:r>
              <a:rPr lang="en-NZ" b="1" dirty="0" smtClean="0"/>
              <a:t>6</a:t>
            </a:r>
            <a:endParaRPr lang="en-NZ" b="1" dirty="0"/>
          </a:p>
        </p:txBody>
      </p:sp>
    </p:spTree>
    <p:extLst>
      <p:ext uri="{BB962C8B-B14F-4D97-AF65-F5344CB8AC3E}">
        <p14:creationId xmlns:p14="http://schemas.microsoft.com/office/powerpoint/2010/main" val="156652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659" y="177801"/>
            <a:ext cx="11306941" cy="927100"/>
          </a:xfrm>
        </p:spPr>
        <p:txBody>
          <a:bodyPr>
            <a:noAutofit/>
          </a:bodyPr>
          <a:lstStyle/>
          <a:p>
            <a:r>
              <a:rPr lang="en-NZ" sz="4000" b="1" cap="none" dirty="0" smtClean="0">
                <a:solidFill>
                  <a:srgbClr val="FF0000"/>
                </a:solidFill>
                <a:effectLst>
                  <a:outerShdw blurRad="38100" dist="38100" dir="2700000" algn="tl">
                    <a:srgbClr val="000000">
                      <a:alpha val="43137"/>
                    </a:srgbClr>
                  </a:outerShdw>
                </a:effectLst>
                <a:latin typeface="Comic Sans MS" panose="030F0702030302020204" pitchFamily="66" charset="0"/>
              </a:rPr>
              <a:t>The Catholic Church and The Reformation </a:t>
            </a:r>
            <a:r>
              <a:rPr lang="en-NZ" sz="2800" b="1" cap="none" dirty="0" smtClean="0">
                <a:solidFill>
                  <a:srgbClr val="FF0000"/>
                </a:solidFill>
                <a:effectLst>
                  <a:outerShdw blurRad="38100" dist="38100" dir="2700000" algn="tl">
                    <a:srgbClr val="000000">
                      <a:alpha val="43137"/>
                    </a:srgbClr>
                  </a:outerShdw>
                </a:effectLst>
                <a:latin typeface="Comic Sans MS" panose="030F0702030302020204" pitchFamily="66" charset="0"/>
              </a:rPr>
              <a:t>1</a:t>
            </a:r>
            <a:r>
              <a:rPr lang="en-NZ" sz="4000" b="1" cap="none"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endParaRPr lang="en-NZ" sz="4000" b="1" cap="none"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p:cNvSpPr>
            <a:spLocks noGrp="1"/>
          </p:cNvSpPr>
          <p:nvPr>
            <p:ph idx="1"/>
          </p:nvPr>
        </p:nvSpPr>
        <p:spPr>
          <a:xfrm>
            <a:off x="355601" y="1371601"/>
            <a:ext cx="6837680" cy="5174974"/>
          </a:xfrm>
        </p:spPr>
        <p:txBody>
          <a:bodyPr>
            <a:normAutofit fontScale="92500" lnSpcReduction="20000"/>
          </a:bodyPr>
          <a:lstStyle/>
          <a:p>
            <a:pPr marL="0" indent="0">
              <a:spcBef>
                <a:spcPct val="50000"/>
              </a:spcBef>
              <a:buNone/>
            </a:pPr>
            <a:r>
              <a:rPr lang="en-US" altLang="en-US" sz="3000" b="1" dirty="0" smtClean="0">
                <a:solidFill>
                  <a:srgbClr val="7030A0"/>
                </a:solidFill>
                <a:effectLst>
                  <a:outerShdw blurRad="38100" dist="38100" dir="2700000" algn="tl">
                    <a:srgbClr val="000000"/>
                  </a:outerShdw>
                </a:effectLst>
                <a:latin typeface="Comic Sans MS" panose="030F0702030302020204" pitchFamily="66" charset="0"/>
              </a:rPr>
              <a:t>Then 500 years ago in </a:t>
            </a:r>
            <a:r>
              <a:rPr lang="en-US" altLang="en-US" sz="3000" b="1" dirty="0">
                <a:solidFill>
                  <a:srgbClr val="FF0000"/>
                </a:solidFill>
                <a:effectLst>
                  <a:outerShdw blurRad="38100" dist="38100" dir="2700000" algn="tl">
                    <a:srgbClr val="000000"/>
                  </a:outerShdw>
                </a:effectLst>
                <a:latin typeface="Comic Sans MS" panose="030F0702030302020204" pitchFamily="66" charset="0"/>
              </a:rPr>
              <a:t>October 1517 </a:t>
            </a:r>
            <a:r>
              <a:rPr lang="en-US" altLang="en-US" sz="3000" b="1" dirty="0">
                <a:solidFill>
                  <a:srgbClr val="7030A0"/>
                </a:solidFill>
                <a:effectLst>
                  <a:outerShdw blurRad="38100" dist="38100" dir="2700000" algn="tl">
                    <a:srgbClr val="000000"/>
                  </a:outerShdw>
                </a:effectLst>
                <a:latin typeface="Comic Sans MS" panose="030F0702030302020204" pitchFamily="66" charset="0"/>
              </a:rPr>
              <a:t>a German </a:t>
            </a:r>
            <a:r>
              <a:rPr lang="en-US" altLang="en-US" sz="3000" b="1" dirty="0" smtClean="0">
                <a:solidFill>
                  <a:srgbClr val="7030A0"/>
                </a:solidFill>
                <a:effectLst>
                  <a:outerShdw blurRad="38100" dist="38100" dir="2700000" algn="tl">
                    <a:srgbClr val="000000"/>
                  </a:outerShdw>
                </a:effectLst>
                <a:latin typeface="Comic Sans MS" panose="030F0702030302020204" pitchFamily="66" charset="0"/>
              </a:rPr>
              <a:t>Catholic monk named   </a:t>
            </a:r>
            <a:r>
              <a:rPr lang="en-US" altLang="en-US" sz="3000" b="1" dirty="0" smtClean="0">
                <a:solidFill>
                  <a:srgbClr val="FF0000"/>
                </a:solidFill>
                <a:effectLst>
                  <a:outerShdw blurRad="38100" dist="38100" dir="2700000" algn="tl">
                    <a:srgbClr val="000000"/>
                  </a:outerShdw>
                </a:effectLst>
                <a:latin typeface="Comic Sans MS" panose="030F0702030302020204" pitchFamily="66" charset="0"/>
              </a:rPr>
              <a:t>Martin</a:t>
            </a:r>
            <a:r>
              <a:rPr lang="en-US" altLang="en-US" sz="3000" b="1" dirty="0" smtClean="0">
                <a:solidFill>
                  <a:srgbClr val="7030A0"/>
                </a:solidFill>
                <a:effectLst>
                  <a:outerShdw blurRad="38100" dist="38100" dir="2700000" algn="tl">
                    <a:srgbClr val="000000"/>
                  </a:outerShdw>
                </a:effectLst>
                <a:latin typeface="Comic Sans MS" panose="030F0702030302020204" pitchFamily="66" charset="0"/>
              </a:rPr>
              <a:t> </a:t>
            </a:r>
            <a:r>
              <a:rPr lang="en-US" altLang="en-US" sz="3000" b="1" dirty="0">
                <a:solidFill>
                  <a:srgbClr val="FF0000"/>
                </a:solidFill>
                <a:effectLst>
                  <a:outerShdw blurRad="38100" dist="38100" dir="2700000" algn="tl">
                    <a:srgbClr val="000000"/>
                  </a:outerShdw>
                </a:effectLst>
                <a:latin typeface="Comic Sans MS" panose="030F0702030302020204" pitchFamily="66" charset="0"/>
              </a:rPr>
              <a:t>Luther</a:t>
            </a:r>
            <a:r>
              <a:rPr lang="en-US" altLang="en-US" sz="3000" b="1" dirty="0">
                <a:solidFill>
                  <a:srgbClr val="7030A0"/>
                </a:solidFill>
                <a:effectLst>
                  <a:outerShdw blurRad="38100" dist="38100" dir="2700000" algn="tl">
                    <a:srgbClr val="000000"/>
                  </a:outerShdw>
                </a:effectLst>
                <a:latin typeface="Comic Sans MS" panose="030F0702030302020204" pitchFamily="66" charset="0"/>
              </a:rPr>
              <a:t> </a:t>
            </a:r>
            <a:r>
              <a:rPr lang="en-US" altLang="en-US" sz="3000" b="1" dirty="0" smtClean="0">
                <a:solidFill>
                  <a:srgbClr val="7030A0"/>
                </a:solidFill>
                <a:effectLst>
                  <a:outerShdw blurRad="38100" dist="38100" dir="2700000" algn="tl">
                    <a:srgbClr val="000000"/>
                  </a:outerShdw>
                </a:effectLst>
                <a:latin typeface="Comic Sans MS" panose="030F0702030302020204" pitchFamily="66" charset="0"/>
              </a:rPr>
              <a:t>arrived at the city church in Wittenberg and nailed to the door a </a:t>
            </a:r>
            <a:r>
              <a:rPr lang="en-US" altLang="en-US" sz="3000" b="1" dirty="0">
                <a:solidFill>
                  <a:srgbClr val="7030A0"/>
                </a:solidFill>
                <a:effectLst>
                  <a:outerShdw blurRad="38100" dist="38100" dir="2700000" algn="tl">
                    <a:srgbClr val="000000"/>
                  </a:outerShdw>
                </a:effectLst>
                <a:latin typeface="Comic Sans MS" panose="030F0702030302020204" pitchFamily="66" charset="0"/>
              </a:rPr>
              <a:t>list of </a:t>
            </a:r>
            <a:r>
              <a:rPr lang="en-US" altLang="en-US" sz="3000" b="1" dirty="0">
                <a:solidFill>
                  <a:srgbClr val="FFFF00"/>
                </a:solidFill>
                <a:effectLst>
                  <a:outerShdw blurRad="38100" dist="38100" dir="2700000" algn="tl">
                    <a:srgbClr val="000000"/>
                  </a:outerShdw>
                </a:effectLst>
                <a:latin typeface="Comic Sans MS" panose="030F0702030302020204" pitchFamily="66" charset="0"/>
              </a:rPr>
              <a:t>95 </a:t>
            </a:r>
            <a:r>
              <a:rPr lang="en-US" altLang="en-US" sz="3000" b="1" dirty="0" smtClean="0">
                <a:solidFill>
                  <a:srgbClr val="FFFF00"/>
                </a:solidFill>
                <a:effectLst>
                  <a:outerShdw blurRad="38100" dist="38100" dir="2700000" algn="tl">
                    <a:srgbClr val="000000"/>
                  </a:outerShdw>
                </a:effectLst>
                <a:latin typeface="Comic Sans MS" panose="030F0702030302020204" pitchFamily="66" charset="0"/>
              </a:rPr>
              <a:t>points</a:t>
            </a:r>
            <a:r>
              <a:rPr lang="en-US" altLang="en-US" sz="3000" b="1" dirty="0">
                <a:solidFill>
                  <a:srgbClr val="7030A0"/>
                </a:solidFill>
                <a:effectLst>
                  <a:outerShdw blurRad="38100" dist="38100" dir="2700000" algn="tl">
                    <a:srgbClr val="000000"/>
                  </a:outerShdw>
                </a:effectLst>
                <a:latin typeface="Comic Sans MS" panose="030F0702030302020204" pitchFamily="66" charset="0"/>
              </a:rPr>
              <a:t>. He wanted to </a:t>
            </a:r>
            <a:r>
              <a:rPr lang="en-US" altLang="en-US" sz="3000" b="1" dirty="0" smtClean="0">
                <a:solidFill>
                  <a:srgbClr val="7030A0"/>
                </a:solidFill>
                <a:effectLst>
                  <a:outerShdw blurRad="38100" dist="38100" dir="2700000" algn="tl">
                    <a:srgbClr val="000000"/>
                  </a:outerShdw>
                </a:effectLst>
                <a:latin typeface="Comic Sans MS" panose="030F0702030302020204" pitchFamily="66" charset="0"/>
              </a:rPr>
              <a:t>discuss – his</a:t>
            </a:r>
            <a:r>
              <a:rPr lang="en-US" altLang="en-US" sz="3000" b="1" dirty="0" smtClean="0">
                <a:solidFill>
                  <a:srgbClr val="FFFF00"/>
                </a:solidFill>
                <a:effectLst>
                  <a:outerShdw blurRad="38100" dist="38100" dir="2700000" algn="tl">
                    <a:srgbClr val="000000"/>
                  </a:outerShdw>
                </a:effectLst>
                <a:latin typeface="Comic Sans MS" panose="030F0702030302020204" pitchFamily="66" charset="0"/>
              </a:rPr>
              <a:t> ‘95 Theses’ </a:t>
            </a:r>
          </a:p>
          <a:p>
            <a:pPr marL="0" indent="0">
              <a:spcBef>
                <a:spcPct val="50000"/>
              </a:spcBef>
              <a:buNone/>
            </a:pPr>
            <a:r>
              <a:rPr lang="en-US" altLang="en-US" sz="3200" b="1" dirty="0">
                <a:solidFill>
                  <a:srgbClr val="FFFF00"/>
                </a:solidFill>
                <a:effectLst>
                  <a:outerShdw blurRad="38100" dist="38100" dir="2700000" algn="tl">
                    <a:srgbClr val="000000"/>
                  </a:outerShdw>
                </a:effectLst>
                <a:latin typeface="Comic Sans MS" panose="030F0702030302020204" pitchFamily="66" charset="0"/>
              </a:rPr>
              <a:t> </a:t>
            </a:r>
            <a:r>
              <a:rPr lang="en-US" altLang="en-US" sz="3200" b="1" dirty="0" smtClean="0">
                <a:solidFill>
                  <a:srgbClr val="FFFF00"/>
                </a:solidFill>
                <a:effectLst>
                  <a:outerShdw blurRad="38100" dist="38100" dir="2700000" algn="tl">
                    <a:srgbClr val="000000"/>
                  </a:outerShdw>
                </a:effectLst>
                <a:latin typeface="Comic Sans MS" panose="030F0702030302020204" pitchFamily="66" charset="0"/>
              </a:rPr>
              <a:t>    </a:t>
            </a:r>
            <a:r>
              <a:rPr lang="en-US" altLang="en-US" sz="3000" b="1" dirty="0" smtClean="0">
                <a:solidFill>
                  <a:schemeClr val="tx2">
                    <a:lumMod val="75000"/>
                  </a:schemeClr>
                </a:solidFill>
                <a:effectLst>
                  <a:outerShdw blurRad="38100" dist="38100" dir="2700000" algn="tl">
                    <a:srgbClr val="000000"/>
                  </a:outerShdw>
                </a:effectLst>
                <a:latin typeface="Comic Sans MS" panose="030F0702030302020204" pitchFamily="66" charset="0"/>
              </a:rPr>
              <a:t>This </a:t>
            </a:r>
            <a:r>
              <a:rPr lang="en-US" altLang="en-US" sz="3000" b="1" dirty="0">
                <a:solidFill>
                  <a:schemeClr val="tx2">
                    <a:lumMod val="75000"/>
                  </a:schemeClr>
                </a:solidFill>
                <a:effectLst>
                  <a:outerShdw blurRad="38100" dist="38100" dir="2700000" algn="tl">
                    <a:srgbClr val="000000"/>
                  </a:outerShdw>
                </a:effectLst>
                <a:latin typeface="Comic Sans MS" panose="030F0702030302020204" pitchFamily="66" charset="0"/>
              </a:rPr>
              <a:t>action </a:t>
            </a:r>
            <a:r>
              <a:rPr lang="en-US" altLang="en-US" sz="3000" b="1" dirty="0" smtClean="0">
                <a:solidFill>
                  <a:schemeClr val="tx2">
                    <a:lumMod val="75000"/>
                  </a:schemeClr>
                </a:solidFill>
                <a:effectLst>
                  <a:outerShdw blurRad="38100" dist="38100" dir="2700000" algn="tl">
                    <a:srgbClr val="000000"/>
                  </a:outerShdw>
                </a:effectLst>
                <a:latin typeface="Comic Sans MS" panose="030F0702030302020204" pitchFamily="66" charset="0"/>
              </a:rPr>
              <a:t>began what would</a:t>
            </a:r>
          </a:p>
          <a:p>
            <a:pPr marL="0" indent="0">
              <a:spcBef>
                <a:spcPct val="50000"/>
              </a:spcBef>
              <a:buNone/>
            </a:pPr>
            <a:r>
              <a:rPr lang="en-US" altLang="en-US" sz="3000" b="1" dirty="0">
                <a:solidFill>
                  <a:schemeClr val="tx2">
                    <a:lumMod val="75000"/>
                  </a:schemeClr>
                </a:solidFill>
                <a:effectLst>
                  <a:outerShdw blurRad="38100" dist="38100" dir="2700000" algn="tl">
                    <a:srgbClr val="000000"/>
                  </a:outerShdw>
                </a:effectLst>
                <a:latin typeface="Comic Sans MS" panose="030F0702030302020204" pitchFamily="66" charset="0"/>
              </a:rPr>
              <a:t> </a:t>
            </a:r>
            <a:r>
              <a:rPr lang="en-US" altLang="en-US" sz="3000" b="1" dirty="0" smtClean="0">
                <a:solidFill>
                  <a:schemeClr val="tx2">
                    <a:lumMod val="75000"/>
                  </a:schemeClr>
                </a:solidFill>
                <a:effectLst>
                  <a:outerShdw blurRad="38100" dist="38100" dir="2700000" algn="tl">
                    <a:srgbClr val="000000"/>
                  </a:outerShdw>
                </a:effectLst>
                <a:latin typeface="Comic Sans MS" panose="030F0702030302020204" pitchFamily="66" charset="0"/>
              </a:rPr>
              <a:t>        become </a:t>
            </a:r>
            <a:r>
              <a:rPr lang="en-US" altLang="en-US" sz="3000" b="1" dirty="0">
                <a:solidFill>
                  <a:schemeClr val="tx2">
                    <a:lumMod val="75000"/>
                  </a:schemeClr>
                </a:solidFill>
                <a:effectLst>
                  <a:outerShdw blurRad="38100" dist="38100" dir="2700000" algn="tl">
                    <a:srgbClr val="000000"/>
                  </a:outerShdw>
                </a:effectLst>
                <a:latin typeface="Comic Sans MS" panose="030F0702030302020204" pitchFamily="66" charset="0"/>
              </a:rPr>
              <a:t>known as the</a:t>
            </a:r>
            <a:endParaRPr lang="en-US" altLang="en-US" sz="3000" b="1" dirty="0" smtClean="0">
              <a:solidFill>
                <a:schemeClr val="tx2">
                  <a:lumMod val="75000"/>
                </a:schemeClr>
              </a:solidFill>
              <a:effectLst>
                <a:outerShdw blurRad="38100" dist="38100" dir="2700000" algn="tl">
                  <a:srgbClr val="000000"/>
                </a:outerShdw>
              </a:effectLst>
              <a:latin typeface="Comic Sans MS" panose="030F0702030302020204" pitchFamily="66" charset="0"/>
            </a:endParaRPr>
          </a:p>
          <a:p>
            <a:pPr marL="0" indent="0">
              <a:spcBef>
                <a:spcPct val="50000"/>
              </a:spcBef>
              <a:buNone/>
            </a:pPr>
            <a:r>
              <a:rPr lang="en-US" altLang="en-US" sz="3000" b="1" dirty="0">
                <a:solidFill>
                  <a:schemeClr val="tx2">
                    <a:lumMod val="75000"/>
                  </a:schemeClr>
                </a:solidFill>
                <a:effectLst>
                  <a:outerShdw blurRad="38100" dist="38100" dir="2700000" algn="tl">
                    <a:srgbClr val="000000"/>
                  </a:outerShdw>
                </a:effectLst>
                <a:latin typeface="Comic Sans MS" panose="030F0702030302020204" pitchFamily="66" charset="0"/>
              </a:rPr>
              <a:t> </a:t>
            </a:r>
            <a:r>
              <a:rPr lang="en-US" altLang="en-US" sz="3000" b="1" dirty="0" smtClean="0">
                <a:solidFill>
                  <a:schemeClr val="tx2">
                    <a:lumMod val="75000"/>
                  </a:schemeClr>
                </a:solidFill>
                <a:effectLst>
                  <a:outerShdw blurRad="38100" dist="38100" dir="2700000" algn="tl">
                    <a:srgbClr val="000000"/>
                  </a:outerShdw>
                </a:effectLst>
                <a:latin typeface="Comic Sans MS" panose="030F0702030302020204" pitchFamily="66" charset="0"/>
              </a:rPr>
              <a:t>     </a:t>
            </a:r>
            <a:r>
              <a:rPr lang="en-US" altLang="en-US" sz="4000" b="1" dirty="0" smtClean="0">
                <a:solidFill>
                  <a:srgbClr val="FFFF00"/>
                </a:solidFill>
                <a:effectLst>
                  <a:outerShdw blurRad="38100" dist="38100" dir="2700000" algn="tl">
                    <a:srgbClr val="000000"/>
                  </a:outerShdw>
                </a:effectLst>
                <a:latin typeface="Comic Sans MS" panose="030F0702030302020204" pitchFamily="66" charset="0"/>
              </a:rPr>
              <a:t>Protestant Reformation </a:t>
            </a:r>
            <a:endParaRPr lang="en-NZ" sz="4000" b="1" dirty="0">
              <a:solidFill>
                <a:srgbClr val="FFFF00"/>
              </a:solidFill>
            </a:endParaRPr>
          </a:p>
        </p:txBody>
      </p:sp>
      <p:pic>
        <p:nvPicPr>
          <p:cNvPr id="4" name="Picture 3" descr="Image result for martin Luther"/>
          <p:cNvPicPr/>
          <p:nvPr/>
        </p:nvPicPr>
        <p:blipFill>
          <a:blip r:embed="rId3">
            <a:extLst>
              <a:ext uri="{28A0092B-C50C-407E-A947-70E740481C1C}">
                <a14:useLocalDpi xmlns:a14="http://schemas.microsoft.com/office/drawing/2010/main" val="0"/>
              </a:ext>
            </a:extLst>
          </a:blip>
          <a:srcRect/>
          <a:stretch>
            <a:fillRect/>
          </a:stretch>
        </p:blipFill>
        <p:spPr bwMode="auto">
          <a:xfrm>
            <a:off x="6838122" y="2380099"/>
            <a:ext cx="5353877" cy="4477901"/>
          </a:xfrm>
          <a:prstGeom prst="rect">
            <a:avLst/>
          </a:prstGeom>
          <a:noFill/>
          <a:ln>
            <a:noFill/>
          </a:ln>
        </p:spPr>
      </p:pic>
      <p:sp>
        <p:nvSpPr>
          <p:cNvPr id="6" name="TextBox 5"/>
          <p:cNvSpPr txBox="1"/>
          <p:nvPr/>
        </p:nvSpPr>
        <p:spPr>
          <a:xfrm>
            <a:off x="11307650" y="6373012"/>
            <a:ext cx="477950" cy="369332"/>
          </a:xfrm>
          <a:prstGeom prst="rect">
            <a:avLst/>
          </a:prstGeom>
          <a:noFill/>
        </p:spPr>
        <p:txBody>
          <a:bodyPr wrap="square" rtlCol="0">
            <a:spAutoFit/>
          </a:bodyPr>
          <a:lstStyle/>
          <a:p>
            <a:r>
              <a:rPr lang="en-NZ" b="1" dirty="0" smtClean="0"/>
              <a:t>7</a:t>
            </a:r>
            <a:endParaRPr lang="en-NZ" b="1" dirty="0"/>
          </a:p>
        </p:txBody>
      </p:sp>
    </p:spTree>
    <p:extLst>
      <p:ext uri="{BB962C8B-B14F-4D97-AF65-F5344CB8AC3E}">
        <p14:creationId xmlns:p14="http://schemas.microsoft.com/office/powerpoint/2010/main" val="122408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720" y="328958"/>
            <a:ext cx="10576560" cy="844522"/>
          </a:xfrm>
        </p:spPr>
        <p:txBody>
          <a:bodyPr/>
          <a:lstStyle/>
          <a:p>
            <a:r>
              <a:rPr lang="en-NZ" b="1" cap="none" dirty="0" smtClean="0">
                <a:solidFill>
                  <a:srgbClr val="FF0000"/>
                </a:solidFill>
                <a:effectLst>
                  <a:outerShdw blurRad="38100" dist="38100" dir="2700000" algn="tl">
                    <a:srgbClr val="000000">
                      <a:alpha val="43137"/>
                    </a:srgbClr>
                  </a:outerShdw>
                </a:effectLst>
                <a:latin typeface="Comic Sans MS" panose="030F0702030302020204" pitchFamily="66" charset="0"/>
              </a:rPr>
              <a:t>  The </a:t>
            </a:r>
            <a:r>
              <a:rPr lang="en-NZ" b="1" cap="none" dirty="0">
                <a:solidFill>
                  <a:srgbClr val="FF0000"/>
                </a:solidFill>
                <a:effectLst>
                  <a:outerShdw blurRad="38100" dist="38100" dir="2700000" algn="tl">
                    <a:srgbClr val="000000">
                      <a:alpha val="43137"/>
                    </a:srgbClr>
                  </a:outerShdw>
                </a:effectLst>
                <a:latin typeface="Comic Sans MS" panose="030F0702030302020204" pitchFamily="66" charset="0"/>
              </a:rPr>
              <a:t>Catholic Church and The </a:t>
            </a:r>
            <a:r>
              <a:rPr lang="en-NZ" b="1" cap="none" dirty="0" smtClean="0">
                <a:solidFill>
                  <a:srgbClr val="FF0000"/>
                </a:solidFill>
                <a:effectLst>
                  <a:outerShdw blurRad="38100" dist="38100" dir="2700000" algn="tl">
                    <a:srgbClr val="000000">
                      <a:alpha val="43137"/>
                    </a:srgbClr>
                  </a:outerShdw>
                </a:effectLst>
                <a:latin typeface="Comic Sans MS" panose="030F0702030302020204" pitchFamily="66" charset="0"/>
              </a:rPr>
              <a:t>Reformation </a:t>
            </a:r>
            <a:r>
              <a:rPr lang="en-NZ" sz="2800" b="1" cap="none" dirty="0" smtClean="0">
                <a:solidFill>
                  <a:srgbClr val="FF0000"/>
                </a:solidFill>
                <a:effectLst>
                  <a:outerShdw blurRad="38100" dist="38100" dir="2700000" algn="tl">
                    <a:srgbClr val="000000">
                      <a:alpha val="43137"/>
                    </a:srgbClr>
                  </a:outerShdw>
                </a:effectLst>
                <a:latin typeface="Comic Sans MS" panose="030F0702030302020204" pitchFamily="66" charset="0"/>
              </a:rPr>
              <a:t>2 </a:t>
            </a:r>
            <a:endParaRPr lang="en-NZ" sz="2800" dirty="0"/>
          </a:p>
        </p:txBody>
      </p:sp>
      <p:sp>
        <p:nvSpPr>
          <p:cNvPr id="3" name="Content Placeholder 2"/>
          <p:cNvSpPr>
            <a:spLocks noGrp="1"/>
          </p:cNvSpPr>
          <p:nvPr>
            <p:ph idx="1"/>
          </p:nvPr>
        </p:nvSpPr>
        <p:spPr>
          <a:xfrm>
            <a:off x="807720" y="1310640"/>
            <a:ext cx="10866120" cy="5135880"/>
          </a:xfrm>
        </p:spPr>
        <p:txBody>
          <a:bodyPr>
            <a:normAutofit lnSpcReduction="10000"/>
          </a:bodyPr>
          <a:lstStyle/>
          <a:p>
            <a:pPr marL="0" indent="0" algn="ctr">
              <a:buNone/>
            </a:pPr>
            <a:r>
              <a:rPr lang="en-NZ" altLang="en-US"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   The </a:t>
            </a:r>
            <a:r>
              <a:rPr lang="en-NZ" altLang="en-US" sz="2800" b="1" dirty="0">
                <a:solidFill>
                  <a:srgbClr val="FFFF00"/>
                </a:solidFill>
                <a:effectLst>
                  <a:outerShdw blurRad="38100" dist="38100" dir="2700000" algn="tl">
                    <a:srgbClr val="000000">
                      <a:alpha val="43137"/>
                    </a:srgbClr>
                  </a:outerShdw>
                </a:effectLst>
                <a:latin typeface="Comic Sans MS" panose="030F0702030302020204" pitchFamily="66" charset="0"/>
              </a:rPr>
              <a:t>main reason for Luther’s protests was the selling </a:t>
            </a:r>
            <a:r>
              <a:rPr lang="en-NZ" altLang="en-US"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of    </a:t>
            </a:r>
            <a:r>
              <a:rPr lang="en-NZ" altLang="en-US" sz="3200" b="1" dirty="0" smtClean="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indulgences</a:t>
            </a:r>
          </a:p>
          <a:p>
            <a:r>
              <a:rPr lang="en-NZ" altLang="en-US"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The Church </a:t>
            </a:r>
            <a:r>
              <a:rPr lang="en-NZ" altLang="en-US" sz="2800" b="1" dirty="0">
                <a:solidFill>
                  <a:srgbClr val="FFFF00"/>
                </a:solidFill>
                <a:effectLst>
                  <a:outerShdw blurRad="38100" dist="38100" dir="2700000" algn="tl">
                    <a:srgbClr val="000000">
                      <a:alpha val="43137"/>
                    </a:srgbClr>
                  </a:outerShdw>
                </a:effectLst>
                <a:latin typeface="Comic Sans MS" panose="030F0702030302020204" pitchFamily="66" charset="0"/>
              </a:rPr>
              <a:t>taught that </a:t>
            </a:r>
            <a:r>
              <a:rPr lang="en-NZ" altLang="en-US"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you could gain an </a:t>
            </a:r>
            <a:r>
              <a:rPr lang="en-NZ" altLang="en-US" sz="2800" b="1" dirty="0" smtClean="0">
                <a:effectLst>
                  <a:outerShdw blurRad="38100" dist="38100" dir="2700000" algn="tl">
                    <a:srgbClr val="000000">
                      <a:alpha val="43137"/>
                    </a:srgbClr>
                  </a:outerShdw>
                </a:effectLst>
                <a:latin typeface="Comic Sans MS" panose="030F0702030302020204" pitchFamily="66" charset="0"/>
              </a:rPr>
              <a:t>indulgence</a:t>
            </a:r>
            <a:r>
              <a:rPr lang="en-NZ" altLang="en-US"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 </a:t>
            </a:r>
            <a:r>
              <a:rPr lang="en-NZ" altLang="en-US" sz="2800" b="1" dirty="0">
                <a:solidFill>
                  <a:srgbClr val="FFFF00"/>
                </a:solidFill>
                <a:effectLst>
                  <a:outerShdw blurRad="38100" dist="38100" dir="2700000" algn="tl">
                    <a:srgbClr val="000000">
                      <a:alpha val="43137"/>
                    </a:srgbClr>
                  </a:outerShdw>
                </a:effectLst>
                <a:latin typeface="Comic Sans MS" panose="030F0702030302020204" pitchFamily="66" charset="0"/>
              </a:rPr>
              <a:t>(time </a:t>
            </a:r>
            <a:r>
              <a:rPr lang="en-NZ" altLang="en-US"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off </a:t>
            </a:r>
            <a:r>
              <a:rPr lang="en-NZ" altLang="en-US" sz="2800" b="1" dirty="0">
                <a:solidFill>
                  <a:srgbClr val="FFFF00"/>
                </a:solidFill>
                <a:effectLst>
                  <a:outerShdw blurRad="38100" dist="38100" dir="2700000" algn="tl">
                    <a:srgbClr val="000000">
                      <a:alpha val="43137"/>
                    </a:srgbClr>
                  </a:outerShdw>
                </a:effectLst>
                <a:latin typeface="Comic Sans MS" panose="030F0702030302020204" pitchFamily="66" charset="0"/>
              </a:rPr>
              <a:t>in Purgatory) </a:t>
            </a:r>
            <a:r>
              <a:rPr lang="en-NZ" altLang="en-US"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if you did special works, or said special prayers, or gave money to the Church for special purposes</a:t>
            </a:r>
          </a:p>
          <a:p>
            <a:r>
              <a:rPr lang="en-NZ" altLang="en-US" sz="2800" b="1" dirty="0">
                <a:solidFill>
                  <a:srgbClr val="FFFF00"/>
                </a:solidFill>
                <a:effectLst>
                  <a:outerShdw blurRad="38100" dist="38100" dir="2700000" algn="tl">
                    <a:srgbClr val="000000">
                      <a:alpha val="43137"/>
                    </a:srgbClr>
                  </a:outerShdw>
                </a:effectLst>
                <a:latin typeface="Comic Sans MS" panose="030F0702030302020204" pitchFamily="66" charset="0"/>
              </a:rPr>
              <a:t>In Luther’s time </a:t>
            </a:r>
            <a:r>
              <a:rPr lang="en-NZ" altLang="en-US" sz="2800" b="1" dirty="0">
                <a:solidFill>
                  <a:srgbClr val="FF0000"/>
                </a:solidFill>
                <a:effectLst>
                  <a:outerShdw blurRad="38100" dist="38100" dir="2700000" algn="tl">
                    <a:srgbClr val="000000">
                      <a:alpha val="43137"/>
                    </a:srgbClr>
                  </a:outerShdw>
                </a:effectLst>
                <a:latin typeface="Comic Sans MS" panose="030F0702030302020204" pitchFamily="66" charset="0"/>
              </a:rPr>
              <a:t>abuses</a:t>
            </a:r>
            <a:r>
              <a:rPr lang="en-NZ" altLang="en-US" sz="2800" b="1" dirty="0">
                <a:effectLst>
                  <a:outerShdw blurRad="38100" dist="38100" dir="2700000" algn="tl">
                    <a:srgbClr val="000000">
                      <a:alpha val="43137"/>
                    </a:srgbClr>
                  </a:outerShdw>
                </a:effectLst>
                <a:latin typeface="Comic Sans MS" panose="030F0702030302020204" pitchFamily="66" charset="0"/>
              </a:rPr>
              <a:t> </a:t>
            </a:r>
            <a:r>
              <a:rPr lang="en-NZ" altLang="en-US" sz="2800" b="1" dirty="0">
                <a:solidFill>
                  <a:srgbClr val="FFFF00"/>
                </a:solidFill>
                <a:effectLst>
                  <a:outerShdw blurRad="38100" dist="38100" dir="2700000" algn="tl">
                    <a:srgbClr val="000000">
                      <a:alpha val="43137"/>
                    </a:srgbClr>
                  </a:outerShdw>
                </a:effectLst>
                <a:latin typeface="Comic Sans MS" panose="030F0702030302020204" pitchFamily="66" charset="0"/>
              </a:rPr>
              <a:t>had crept </a:t>
            </a:r>
            <a:r>
              <a:rPr lang="en-NZ" altLang="en-US"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in - </a:t>
            </a:r>
            <a:r>
              <a:rPr lang="en-NZ" altLang="en-US" sz="2800" b="1" dirty="0" smtClean="0">
                <a:effectLst>
                  <a:outerShdw blurRad="38100" dist="38100" dir="2700000" algn="tl">
                    <a:srgbClr val="000000">
                      <a:alpha val="43137"/>
                    </a:srgbClr>
                  </a:outerShdw>
                </a:effectLst>
                <a:latin typeface="Comic Sans MS" panose="030F0702030302020204" pitchFamily="66" charset="0"/>
              </a:rPr>
              <a:t>indulgences </a:t>
            </a:r>
            <a:r>
              <a:rPr lang="en-NZ" altLang="en-US" sz="2800" b="1" dirty="0">
                <a:solidFill>
                  <a:srgbClr val="FFFF00"/>
                </a:solidFill>
                <a:effectLst>
                  <a:outerShdw blurRad="38100" dist="38100" dir="2700000" algn="tl">
                    <a:srgbClr val="000000">
                      <a:alpha val="43137"/>
                    </a:srgbClr>
                  </a:outerShdw>
                </a:effectLst>
                <a:latin typeface="Comic Sans MS" panose="030F0702030302020204" pitchFamily="66" charset="0"/>
              </a:rPr>
              <a:t>were being sold to make </a:t>
            </a:r>
            <a:r>
              <a:rPr lang="en-NZ" altLang="en-US"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money for the rebuilding of </a:t>
            </a:r>
            <a:r>
              <a:rPr lang="en-NZ" altLang="en-US" sz="2800" b="1" dirty="0" smtClean="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St Peter’s Basilica in </a:t>
            </a:r>
            <a:r>
              <a:rPr lang="en-NZ" altLang="en-US" sz="2800" b="1" dirty="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R</a:t>
            </a:r>
            <a:r>
              <a:rPr lang="en-NZ" altLang="en-US" sz="2800" b="1" dirty="0" smtClean="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ome</a:t>
            </a:r>
          </a:p>
          <a:p>
            <a:r>
              <a:rPr lang="en-NZ" altLang="en-US"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Some Bishops were keeping the money for themselves</a:t>
            </a:r>
          </a:p>
          <a:p>
            <a:pPr marL="0" indent="0">
              <a:buNone/>
            </a:pPr>
            <a:endParaRPr lang="en-NZ" altLang="en-US" sz="2800" b="1"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
        <p:nvSpPr>
          <p:cNvPr id="5" name="TextBox 4"/>
          <p:cNvSpPr txBox="1"/>
          <p:nvPr/>
        </p:nvSpPr>
        <p:spPr>
          <a:xfrm>
            <a:off x="11578108" y="6248399"/>
            <a:ext cx="280464" cy="369332"/>
          </a:xfrm>
          <a:prstGeom prst="rect">
            <a:avLst/>
          </a:prstGeom>
          <a:noFill/>
        </p:spPr>
        <p:txBody>
          <a:bodyPr wrap="square" rtlCol="0">
            <a:spAutoFit/>
          </a:bodyPr>
          <a:lstStyle/>
          <a:p>
            <a:r>
              <a:rPr lang="en-NZ" b="1" dirty="0" smtClean="0"/>
              <a:t>8</a:t>
            </a:r>
            <a:endParaRPr lang="en-NZ" b="1" dirty="0"/>
          </a:p>
        </p:txBody>
      </p:sp>
    </p:spTree>
    <p:extLst>
      <p:ext uri="{BB962C8B-B14F-4D97-AF65-F5344CB8AC3E}">
        <p14:creationId xmlns:p14="http://schemas.microsoft.com/office/powerpoint/2010/main" val="66500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0" y="306008"/>
            <a:ext cx="11200506" cy="928432"/>
          </a:xfrm>
        </p:spPr>
        <p:txBody>
          <a:bodyPr>
            <a:normAutofit/>
          </a:bodyPr>
          <a:lstStyle/>
          <a:p>
            <a:r>
              <a:rPr lang="en-NZ" b="1" cap="none" dirty="0" smtClean="0">
                <a:solidFill>
                  <a:srgbClr val="FF0000"/>
                </a:solidFill>
                <a:effectLst>
                  <a:outerShdw blurRad="38100" dist="38100" dir="2700000" algn="tl">
                    <a:srgbClr val="000000">
                      <a:alpha val="43137"/>
                    </a:srgbClr>
                  </a:outerShdw>
                </a:effectLst>
                <a:latin typeface="Comic Sans MS" panose="030F0702030302020204" pitchFamily="66" charset="0"/>
              </a:rPr>
              <a:t>           Martin Luther - Lutherans</a:t>
            </a:r>
            <a:endParaRPr lang="en-NZ" dirty="0"/>
          </a:p>
        </p:txBody>
      </p:sp>
      <p:sp>
        <p:nvSpPr>
          <p:cNvPr id="3" name="Content Placeholder 2"/>
          <p:cNvSpPr>
            <a:spLocks noGrp="1"/>
          </p:cNvSpPr>
          <p:nvPr>
            <p:ph idx="1"/>
          </p:nvPr>
        </p:nvSpPr>
        <p:spPr>
          <a:xfrm>
            <a:off x="622300" y="1234440"/>
            <a:ext cx="6479540" cy="5371776"/>
          </a:xfrm>
        </p:spPr>
        <p:txBody>
          <a:bodyPr>
            <a:normAutofit fontScale="92500" lnSpcReduction="10000"/>
          </a:bodyPr>
          <a:lstStyle/>
          <a:p>
            <a:r>
              <a:rPr lang="en-NZ" sz="2800" b="1" dirty="0" smtClean="0">
                <a:solidFill>
                  <a:srgbClr val="FF0000"/>
                </a:solidFill>
                <a:effectLst>
                  <a:outerShdw blurRad="38100" dist="38100" dir="2700000" algn="tl">
                    <a:srgbClr val="000000">
                      <a:alpha val="43137"/>
                    </a:srgbClr>
                  </a:outerShdw>
                </a:effectLst>
                <a:latin typeface="Comic Sans MS" panose="030F0702030302020204" pitchFamily="66" charset="0"/>
              </a:rPr>
              <a:t>Luther also stated that </a:t>
            </a:r>
            <a:r>
              <a:rPr lang="en-NZ"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the Bible </a:t>
            </a:r>
            <a:r>
              <a:rPr lang="en-NZ" sz="2800" b="1" dirty="0" smtClean="0">
                <a:solidFill>
                  <a:srgbClr val="FF0000"/>
                </a:solidFill>
                <a:effectLst>
                  <a:outerShdw blurRad="38100" dist="38100" dir="2700000" algn="tl">
                    <a:srgbClr val="000000">
                      <a:alpha val="43137"/>
                    </a:srgbClr>
                  </a:outerShdw>
                </a:effectLst>
                <a:latin typeface="Comic Sans MS" panose="030F0702030302020204" pitchFamily="66" charset="0"/>
              </a:rPr>
              <a:t>was the </a:t>
            </a:r>
            <a:r>
              <a:rPr lang="en-NZ" sz="2800" b="1" dirty="0" smtClean="0">
                <a:effectLst>
                  <a:outerShdw blurRad="38100" dist="38100" dir="2700000" algn="tl">
                    <a:srgbClr val="000000">
                      <a:alpha val="43137"/>
                    </a:srgbClr>
                  </a:outerShdw>
                </a:effectLst>
                <a:latin typeface="Comic Sans MS" panose="030F0702030302020204" pitchFamily="66" charset="0"/>
              </a:rPr>
              <a:t>only</a:t>
            </a:r>
            <a:r>
              <a:rPr lang="en-NZ" sz="28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source of </a:t>
            </a:r>
            <a:r>
              <a:rPr lang="en-NZ"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revealed knowledge</a:t>
            </a:r>
            <a:r>
              <a:rPr lang="en-NZ" sz="28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from God</a:t>
            </a:r>
          </a:p>
          <a:p>
            <a:r>
              <a:rPr lang="en-NZ"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Many people read Luther’s          </a:t>
            </a:r>
            <a:r>
              <a:rPr lang="en-NZ" sz="2800" b="1" dirty="0" smtClean="0">
                <a:solidFill>
                  <a:schemeClr val="bg2">
                    <a:lumMod val="75000"/>
                  </a:schemeClr>
                </a:solidFill>
                <a:effectLst>
                  <a:outerShdw blurRad="38100" dist="38100" dir="2700000" algn="tl">
                    <a:srgbClr val="000000">
                      <a:alpha val="43137"/>
                    </a:srgbClr>
                  </a:outerShdw>
                </a:effectLst>
                <a:latin typeface="Comic Sans MS" panose="030F0702030302020204" pitchFamily="66" charset="0"/>
              </a:rPr>
              <a:t>95 Theses </a:t>
            </a:r>
            <a:r>
              <a:rPr lang="en-NZ"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and</a:t>
            </a:r>
            <a:r>
              <a:rPr lang="en-NZ" sz="2800" b="1" dirty="0" smtClean="0">
                <a:solidFill>
                  <a:schemeClr val="bg2">
                    <a:lumMod val="75000"/>
                  </a:schemeClr>
                </a:solidFill>
                <a:effectLst>
                  <a:outerShdw blurRad="38100" dist="38100" dir="2700000" algn="tl">
                    <a:srgbClr val="000000">
                      <a:alpha val="43137"/>
                    </a:srgbClr>
                  </a:outerShdw>
                </a:effectLst>
                <a:latin typeface="Comic Sans MS" panose="030F0702030302020204" pitchFamily="66" charset="0"/>
              </a:rPr>
              <a:t> </a:t>
            </a:r>
            <a:r>
              <a:rPr lang="en-NZ"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joined in the protest for changes in the Church</a:t>
            </a:r>
          </a:p>
          <a:p>
            <a:r>
              <a:rPr lang="en-NZ" sz="2800" b="1" dirty="0" smtClean="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Those who followed Luther’s teachings were called </a:t>
            </a:r>
            <a:r>
              <a:rPr lang="en-NZ" sz="2800" b="1" dirty="0" smtClean="0">
                <a:effectLst>
                  <a:outerShdw blurRad="38100" dist="38100" dir="2700000" algn="tl">
                    <a:srgbClr val="000000">
                      <a:alpha val="43137"/>
                    </a:srgbClr>
                  </a:outerShdw>
                </a:effectLst>
                <a:latin typeface="Comic Sans MS" panose="030F0702030302020204" pitchFamily="66" charset="0"/>
              </a:rPr>
              <a:t>Lutherans</a:t>
            </a:r>
            <a:r>
              <a:rPr lang="en-NZ" sz="2800" b="1" dirty="0" smtClean="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 </a:t>
            </a:r>
          </a:p>
          <a:p>
            <a:r>
              <a:rPr lang="en-NZ"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Luther was </a:t>
            </a:r>
            <a:r>
              <a:rPr lang="en-NZ" sz="2800" b="1" dirty="0" smtClean="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excommunicated</a:t>
            </a:r>
            <a:r>
              <a:rPr lang="en-NZ"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 from the Church </a:t>
            </a:r>
            <a:r>
              <a:rPr lang="en-NZ" sz="2800" b="1" dirty="0">
                <a:solidFill>
                  <a:srgbClr val="FFFF00"/>
                </a:solidFill>
                <a:effectLst>
                  <a:outerShdw blurRad="38100" dist="38100" dir="2700000" algn="tl">
                    <a:srgbClr val="000000">
                      <a:alpha val="43137"/>
                    </a:srgbClr>
                  </a:outerShdw>
                </a:effectLst>
                <a:latin typeface="Comic Sans MS" panose="030F0702030302020204" pitchFamily="66" charset="0"/>
              </a:rPr>
              <a:t>by the Pope </a:t>
            </a:r>
            <a:r>
              <a:rPr lang="en-NZ"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in </a:t>
            </a:r>
            <a:r>
              <a:rPr lang="en-NZ" sz="2800" b="1" dirty="0" smtClean="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1521 </a:t>
            </a:r>
            <a:r>
              <a:rPr lang="en-NZ"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because of his teachings</a:t>
            </a:r>
            <a:endParaRPr lang="en-NZ" sz="2800" b="1"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pic>
        <p:nvPicPr>
          <p:cNvPr id="4" name="Picture 3" descr="Related image"/>
          <p:cNvPicPr/>
          <p:nvPr/>
        </p:nvPicPr>
        <p:blipFill>
          <a:blip r:embed="rId3">
            <a:extLst>
              <a:ext uri="{28A0092B-C50C-407E-A947-70E740481C1C}">
                <a14:useLocalDpi xmlns:a14="http://schemas.microsoft.com/office/drawing/2010/main" val="0"/>
              </a:ext>
            </a:extLst>
          </a:blip>
          <a:srcRect/>
          <a:stretch>
            <a:fillRect/>
          </a:stretch>
        </p:blipFill>
        <p:spPr bwMode="auto">
          <a:xfrm rot="20476288">
            <a:off x="7230233" y="1565737"/>
            <a:ext cx="4617169" cy="3410210"/>
          </a:xfrm>
          <a:prstGeom prst="rect">
            <a:avLst/>
          </a:prstGeom>
          <a:noFill/>
          <a:ln>
            <a:noFill/>
          </a:ln>
        </p:spPr>
      </p:pic>
      <p:sp>
        <p:nvSpPr>
          <p:cNvPr id="6" name="TextBox 5"/>
          <p:cNvSpPr txBox="1"/>
          <p:nvPr/>
        </p:nvSpPr>
        <p:spPr>
          <a:xfrm>
            <a:off x="11462197" y="6236884"/>
            <a:ext cx="360609" cy="369332"/>
          </a:xfrm>
          <a:prstGeom prst="rect">
            <a:avLst/>
          </a:prstGeom>
          <a:noFill/>
        </p:spPr>
        <p:txBody>
          <a:bodyPr wrap="square" rtlCol="0">
            <a:spAutoFit/>
          </a:bodyPr>
          <a:lstStyle/>
          <a:p>
            <a:r>
              <a:rPr lang="en-NZ" b="1" dirty="0" smtClean="0"/>
              <a:t>9</a:t>
            </a:r>
            <a:endParaRPr lang="en-NZ" b="1" dirty="0"/>
          </a:p>
        </p:txBody>
      </p:sp>
    </p:spTree>
    <p:extLst>
      <p:ext uri="{BB962C8B-B14F-4D97-AF65-F5344CB8AC3E}">
        <p14:creationId xmlns:p14="http://schemas.microsoft.com/office/powerpoint/2010/main" val="409875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5522</TotalTime>
  <Words>964</Words>
  <Application>Microsoft Office PowerPoint</Application>
  <PresentationFormat>Widescreen</PresentationFormat>
  <Paragraphs>109</Paragraphs>
  <Slides>17</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Comic Sans MS</vt:lpstr>
      <vt:lpstr>Trebuchet MS</vt:lpstr>
      <vt:lpstr>Tw Cen MT</vt:lpstr>
      <vt:lpstr>Circuit</vt:lpstr>
      <vt:lpstr>   Commemoration of       The reformation   Resource 1 </vt:lpstr>
      <vt:lpstr> The Catholic Church in the First Century</vt:lpstr>
      <vt:lpstr>  The Catholic Church Through the Ages 1</vt:lpstr>
      <vt:lpstr>   The Catholic Church Through the Ages 2</vt:lpstr>
      <vt:lpstr>The Catholic Church in the Middle Ages  1</vt:lpstr>
      <vt:lpstr>The Catholic Church in the Middle Ages 2</vt:lpstr>
      <vt:lpstr>The Catholic Church and The Reformation 1 </vt:lpstr>
      <vt:lpstr>  The Catholic Church and The Reformation 2 </vt:lpstr>
      <vt:lpstr>           Martin Luther - Lutherans</vt:lpstr>
      <vt:lpstr>  The Spread of the Reformation</vt:lpstr>
      <vt:lpstr>The Catholic Church - The Catholic Counter Reformation</vt:lpstr>
      <vt:lpstr>The Reformation – New Christian churches</vt:lpstr>
      <vt:lpstr>The Catholic Counter Reformation</vt:lpstr>
      <vt:lpstr> THAT THEY MAY ALL BE ONE</vt:lpstr>
      <vt:lpstr>SEE HOW THEY LOVE ONE ANOTHER</vt:lpstr>
      <vt:lpstr>Prayer for Christian unity</vt:lpstr>
      <vt:lpstr>Prayer for Christian unity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REFORMATION</dc:title>
  <dc:creator>Patrick Cassidy</dc:creator>
  <cp:lastModifiedBy>Colin MacLeod</cp:lastModifiedBy>
  <cp:revision>159</cp:revision>
  <dcterms:created xsi:type="dcterms:W3CDTF">2017-08-31T01:26:30Z</dcterms:created>
  <dcterms:modified xsi:type="dcterms:W3CDTF">2017-10-11T02:08:15Z</dcterms:modified>
</cp:coreProperties>
</file>